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8" r:id="rId5"/>
    <p:sldId id="288" r:id="rId6"/>
    <p:sldId id="289" r:id="rId7"/>
    <p:sldId id="290" r:id="rId8"/>
    <p:sldId id="293" r:id="rId9"/>
    <p:sldId id="292" r:id="rId10"/>
    <p:sldId id="29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1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A65FB-ABF6-F74C-89AD-8A4889DAB217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F12141-2E67-2944-8533-A7CB04369803}">
      <dgm:prSet phldrT="[Texto]" custT="1"/>
      <dgm:spPr/>
      <dgm:t>
        <a:bodyPr/>
        <a:lstStyle/>
        <a:p>
          <a:pPr algn="ctr"/>
          <a:r>
            <a:rPr lang="pt-BR" sz="2000" dirty="0"/>
            <a:t>Gestão</a:t>
          </a:r>
          <a:r>
            <a:rPr lang="pt-BR" sz="2400" dirty="0"/>
            <a:t> e</a:t>
          </a:r>
        </a:p>
      </dgm:t>
    </dgm:pt>
    <dgm:pt modelId="{9A84DA18-0855-6A49-B80D-85887CA1C3DB}" type="parTrans" cxnId="{471E77F5-5A0D-FE49-A27C-E0E8F237EF32}">
      <dgm:prSet/>
      <dgm:spPr/>
      <dgm:t>
        <a:bodyPr/>
        <a:lstStyle/>
        <a:p>
          <a:pPr algn="ctr"/>
          <a:endParaRPr lang="pt-BR"/>
        </a:p>
      </dgm:t>
    </dgm:pt>
    <dgm:pt modelId="{79A0DA11-AA5B-0141-A2D1-A5C22308CEF1}" type="sibTrans" cxnId="{471E77F5-5A0D-FE49-A27C-E0E8F237EF32}">
      <dgm:prSet/>
      <dgm:spPr/>
      <dgm:t>
        <a:bodyPr/>
        <a:lstStyle/>
        <a:p>
          <a:pPr algn="ctr"/>
          <a:endParaRPr lang="pt-BR"/>
        </a:p>
      </dgm:t>
    </dgm:pt>
    <dgm:pt modelId="{944F4164-136D-0F48-A84E-FE301C4D935D}">
      <dgm:prSet phldrT="[Texto]"/>
      <dgm:spPr>
        <a:ln w="19050">
          <a:solidFill>
            <a:srgbClr val="0070C0"/>
          </a:solidFill>
        </a:ln>
      </dgm:spPr>
      <dgm:t>
        <a:bodyPr anchor="ctr"/>
        <a:lstStyle/>
        <a:p>
          <a:pPr marL="180000" indent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pt-BR" b="1">
              <a:solidFill>
                <a:srgbClr val="0070C0"/>
              </a:solidFill>
            </a:rPr>
            <a:t>BENEFÍCIOS</a:t>
          </a:r>
          <a:endParaRPr lang="pt-BR" b="1" dirty="0">
            <a:solidFill>
              <a:srgbClr val="0070C0"/>
            </a:solidFill>
          </a:endParaRPr>
        </a:p>
      </dgm:t>
    </dgm:pt>
    <dgm:pt modelId="{28D27315-2264-D242-A21A-5A6DB5137CA8}" type="parTrans" cxnId="{77C1E653-224D-EE42-A6DE-4227BAD2FEDC}">
      <dgm:prSet/>
      <dgm:spPr/>
      <dgm:t>
        <a:bodyPr/>
        <a:lstStyle/>
        <a:p>
          <a:pPr algn="ctr"/>
          <a:endParaRPr lang="pt-BR"/>
        </a:p>
      </dgm:t>
    </dgm:pt>
    <dgm:pt modelId="{93A9E792-2BAE-C548-9514-487534DAE363}" type="sibTrans" cxnId="{77C1E653-224D-EE42-A6DE-4227BAD2FEDC}">
      <dgm:prSet/>
      <dgm:spPr/>
      <dgm:t>
        <a:bodyPr/>
        <a:lstStyle/>
        <a:p>
          <a:pPr algn="ctr"/>
          <a:endParaRPr lang="pt-BR"/>
        </a:p>
      </dgm:t>
    </dgm:pt>
    <dgm:pt modelId="{038B21B2-5ADA-FE47-B894-32453788A0A7}">
      <dgm:prSet phldrT="[Texto]" custT="1"/>
      <dgm:spPr/>
      <dgm:t>
        <a:bodyPr/>
        <a:lstStyle/>
        <a:p>
          <a:pPr algn="ctr"/>
          <a:r>
            <a:rPr lang="pt-BR" sz="1800" dirty="0"/>
            <a:t>Planejamento</a:t>
          </a:r>
          <a:endParaRPr lang="pt-BR" sz="2000" dirty="0"/>
        </a:p>
      </dgm:t>
    </dgm:pt>
    <dgm:pt modelId="{A3AC7E42-3D84-B84E-94E3-B4B3421103CA}" type="parTrans" cxnId="{BEDA0F0C-72E3-A141-BEF6-875FA4E7BCF0}">
      <dgm:prSet/>
      <dgm:spPr/>
      <dgm:t>
        <a:bodyPr/>
        <a:lstStyle/>
        <a:p>
          <a:pPr algn="ctr"/>
          <a:endParaRPr lang="pt-BR"/>
        </a:p>
      </dgm:t>
    </dgm:pt>
    <dgm:pt modelId="{2B45DF31-E1B1-0D49-94E4-B9BC5A824A28}" type="sibTrans" cxnId="{BEDA0F0C-72E3-A141-BEF6-875FA4E7BCF0}">
      <dgm:prSet/>
      <dgm:spPr/>
      <dgm:t>
        <a:bodyPr/>
        <a:lstStyle/>
        <a:p>
          <a:pPr algn="ctr"/>
          <a:endParaRPr lang="pt-BR"/>
        </a:p>
      </dgm:t>
    </dgm:pt>
    <dgm:pt modelId="{B9441008-138F-104C-AC65-E0D802551A24}">
      <dgm:prSet phldrT="[Texto]" custT="1"/>
      <dgm:spPr/>
      <dgm:t>
        <a:bodyPr/>
        <a:lstStyle/>
        <a:p>
          <a:pPr algn="ctr"/>
          <a:r>
            <a:rPr lang="pt-BR" sz="2000" dirty="0"/>
            <a:t>Anual</a:t>
          </a:r>
          <a:endParaRPr lang="pt-BR" sz="3800" dirty="0"/>
        </a:p>
      </dgm:t>
    </dgm:pt>
    <dgm:pt modelId="{A83B0EF1-3215-B745-AC0F-1E18B9A81CBE}" type="parTrans" cxnId="{506FA748-AF5D-8A49-979C-BC3128F3C94C}">
      <dgm:prSet/>
      <dgm:spPr/>
      <dgm:t>
        <a:bodyPr/>
        <a:lstStyle/>
        <a:p>
          <a:pPr algn="ctr"/>
          <a:endParaRPr lang="pt-BR"/>
        </a:p>
      </dgm:t>
    </dgm:pt>
    <dgm:pt modelId="{E75D3A92-C6D0-E244-8BD9-D96E0DDB0B71}" type="sibTrans" cxnId="{506FA748-AF5D-8A49-979C-BC3128F3C94C}">
      <dgm:prSet/>
      <dgm:spPr/>
      <dgm:t>
        <a:bodyPr/>
        <a:lstStyle/>
        <a:p>
          <a:pPr algn="ctr"/>
          <a:endParaRPr lang="pt-BR"/>
        </a:p>
      </dgm:t>
    </dgm:pt>
    <dgm:pt modelId="{02A97F88-5489-E948-A28A-717B5C03A44F}">
      <dgm:prSet phldrT="[Texto]"/>
      <dgm:spPr>
        <a:ln w="19050">
          <a:solidFill>
            <a:srgbClr val="0070C0"/>
          </a:solidFill>
        </a:ln>
      </dgm:spPr>
      <dgm:t>
        <a:bodyPr anchor="ctr"/>
        <a:lstStyle/>
        <a:p>
          <a:pPr marL="180000" indent="0" algn="r">
            <a:lnSpc>
              <a:spcPct val="100000"/>
            </a:lnSpc>
            <a:spcAft>
              <a:spcPts val="0"/>
            </a:spcAft>
            <a:buFontTx/>
            <a:buNone/>
          </a:pPr>
          <a:r>
            <a:rPr lang="pt-BR" b="1">
              <a:solidFill>
                <a:srgbClr val="0070C0"/>
              </a:solidFill>
            </a:rPr>
            <a:t>COMO ACOMPANHAR</a:t>
          </a:r>
          <a:endParaRPr lang="pt-BR" b="1" dirty="0">
            <a:solidFill>
              <a:srgbClr val="0070C0"/>
            </a:solidFill>
          </a:endParaRPr>
        </a:p>
      </dgm:t>
    </dgm:pt>
    <dgm:pt modelId="{8DE68F81-D491-C64A-9C3A-7EA2A7E20F8E}" type="parTrans" cxnId="{5D082C39-CB4A-CF42-B5F4-970E9F962C70}">
      <dgm:prSet/>
      <dgm:spPr/>
      <dgm:t>
        <a:bodyPr/>
        <a:lstStyle/>
        <a:p>
          <a:pPr algn="ctr"/>
          <a:endParaRPr lang="pt-BR"/>
        </a:p>
      </dgm:t>
    </dgm:pt>
    <dgm:pt modelId="{FFE492D0-5255-BA4E-8D6D-C63C259D0B77}" type="sibTrans" cxnId="{5D082C39-CB4A-CF42-B5F4-970E9F962C70}">
      <dgm:prSet/>
      <dgm:spPr/>
      <dgm:t>
        <a:bodyPr/>
        <a:lstStyle/>
        <a:p>
          <a:pPr algn="ctr"/>
          <a:endParaRPr lang="pt-BR"/>
        </a:p>
      </dgm:t>
    </dgm:pt>
    <dgm:pt modelId="{C8C032C4-E652-314F-9D06-D44CDA5C405F}">
      <dgm:prSet phldrT="[Texto]" custT="1"/>
      <dgm:spPr/>
      <dgm:t>
        <a:bodyPr/>
        <a:lstStyle/>
        <a:p>
          <a:pPr algn="ctr"/>
          <a:r>
            <a:rPr lang="pt-BR" sz="2000" dirty="0"/>
            <a:t>Financeiro</a:t>
          </a:r>
          <a:endParaRPr lang="pt-BR" sz="2400" dirty="0"/>
        </a:p>
      </dgm:t>
    </dgm:pt>
    <dgm:pt modelId="{0E5F180C-E4F0-2F45-8CFA-3FD52AC6A5C0}" type="parTrans" cxnId="{B0F1A7D6-1799-584B-B973-3816ACEF2E66}">
      <dgm:prSet/>
      <dgm:spPr/>
      <dgm:t>
        <a:bodyPr/>
        <a:lstStyle/>
        <a:p>
          <a:pPr algn="ctr"/>
          <a:endParaRPr lang="pt-BR"/>
        </a:p>
      </dgm:t>
    </dgm:pt>
    <dgm:pt modelId="{328F423E-81D8-2F46-BB87-6BD028D5E024}" type="sibTrans" cxnId="{B0F1A7D6-1799-584B-B973-3816ACEF2E66}">
      <dgm:prSet/>
      <dgm:spPr/>
      <dgm:t>
        <a:bodyPr/>
        <a:lstStyle/>
        <a:p>
          <a:pPr algn="ctr"/>
          <a:endParaRPr lang="pt-BR"/>
        </a:p>
      </dgm:t>
    </dgm:pt>
    <dgm:pt modelId="{9D3C0A67-F3FC-1945-A6B1-009CF6DCE7BF}">
      <dgm:prSet phldrT="[Texto]"/>
      <dgm:spPr>
        <a:ln w="19050">
          <a:solidFill>
            <a:srgbClr val="0070C0"/>
          </a:solidFill>
        </a:ln>
      </dgm:spPr>
      <dgm:t>
        <a:bodyPr anchor="ctr"/>
        <a:lstStyle/>
        <a:p>
          <a:pPr marL="180000" indent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pt-BR" b="1" dirty="0">
              <a:solidFill>
                <a:srgbClr val="0070C0"/>
              </a:solidFill>
            </a:rPr>
            <a:t>COMO FAZER	</a:t>
          </a:r>
        </a:p>
      </dgm:t>
    </dgm:pt>
    <dgm:pt modelId="{6FFE3377-FB54-8048-A5A0-7002CD64F3E7}" type="parTrans" cxnId="{5FFF6BF5-1B0F-F944-9321-258449384EA6}">
      <dgm:prSet/>
      <dgm:spPr/>
      <dgm:t>
        <a:bodyPr/>
        <a:lstStyle/>
        <a:p>
          <a:pPr algn="ctr"/>
          <a:endParaRPr lang="pt-BR"/>
        </a:p>
      </dgm:t>
    </dgm:pt>
    <dgm:pt modelId="{841E38E5-D06A-B14A-B79C-E07509962A32}" type="sibTrans" cxnId="{5FFF6BF5-1B0F-F944-9321-258449384EA6}">
      <dgm:prSet/>
      <dgm:spPr/>
      <dgm:t>
        <a:bodyPr/>
        <a:lstStyle/>
        <a:p>
          <a:pPr algn="ctr"/>
          <a:endParaRPr lang="pt-BR"/>
        </a:p>
      </dgm:t>
    </dgm:pt>
    <dgm:pt modelId="{2A95D80F-E7DB-F441-B20D-79C5233AF0F3}">
      <dgm:prSet phldrT="[Texto]"/>
      <dgm:spPr>
        <a:ln w="19050">
          <a:solidFill>
            <a:srgbClr val="0070C0"/>
          </a:solidFill>
        </a:ln>
      </dgm:spPr>
      <dgm:t>
        <a:bodyPr anchor="ctr"/>
        <a:lstStyle/>
        <a:p>
          <a:pPr marL="180000" indent="0" algn="r">
            <a:lnSpc>
              <a:spcPct val="100000"/>
            </a:lnSpc>
            <a:spcAft>
              <a:spcPts val="0"/>
            </a:spcAft>
            <a:buFontTx/>
            <a:buNone/>
          </a:pPr>
          <a:r>
            <a:rPr lang="pt-BR" b="1">
              <a:solidFill>
                <a:srgbClr val="0070C0"/>
              </a:solidFill>
            </a:rPr>
            <a:t>O QUE FAZER?</a:t>
          </a:r>
          <a:endParaRPr lang="pt-BR" b="1" dirty="0">
            <a:solidFill>
              <a:srgbClr val="0070C0"/>
            </a:solidFill>
          </a:endParaRPr>
        </a:p>
      </dgm:t>
    </dgm:pt>
    <dgm:pt modelId="{299A4077-5879-6447-9CF5-D0B5D2305343}" type="sibTrans" cxnId="{E9E6724A-526C-514D-A357-5615682B762C}">
      <dgm:prSet/>
      <dgm:spPr/>
      <dgm:t>
        <a:bodyPr/>
        <a:lstStyle/>
        <a:p>
          <a:pPr algn="ctr"/>
          <a:endParaRPr lang="pt-BR"/>
        </a:p>
      </dgm:t>
    </dgm:pt>
    <dgm:pt modelId="{E6AE447B-D016-254F-B7C4-542237193D48}" type="parTrans" cxnId="{E9E6724A-526C-514D-A357-5615682B762C}">
      <dgm:prSet/>
      <dgm:spPr/>
      <dgm:t>
        <a:bodyPr/>
        <a:lstStyle/>
        <a:p>
          <a:pPr algn="ctr"/>
          <a:endParaRPr lang="pt-BR"/>
        </a:p>
      </dgm:t>
    </dgm:pt>
    <dgm:pt modelId="{F67072DB-B369-D947-BBC5-BFF0A40B0B54}" type="pres">
      <dgm:prSet presAssocID="{9F6A65FB-ABF6-F74C-89AD-8A4889DAB21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643D49F-4468-6D47-874B-38000B4E8895}" type="pres">
      <dgm:prSet presAssocID="{9F6A65FB-ABF6-F74C-89AD-8A4889DAB217}" presName="children" presStyleCnt="0"/>
      <dgm:spPr/>
    </dgm:pt>
    <dgm:pt modelId="{2539D8EC-4FCB-7745-8DFE-AD115E676B96}" type="pres">
      <dgm:prSet presAssocID="{9F6A65FB-ABF6-F74C-89AD-8A4889DAB217}" presName="child1group" presStyleCnt="0"/>
      <dgm:spPr/>
    </dgm:pt>
    <dgm:pt modelId="{3B743011-597D-1B43-B2B3-E339E1578C5B}" type="pres">
      <dgm:prSet presAssocID="{9F6A65FB-ABF6-F74C-89AD-8A4889DAB217}" presName="child1" presStyleLbl="bgAcc1" presStyleIdx="0" presStyleCnt="4"/>
      <dgm:spPr/>
    </dgm:pt>
    <dgm:pt modelId="{90EE0373-534B-184C-99B7-195189F9DE02}" type="pres">
      <dgm:prSet presAssocID="{9F6A65FB-ABF6-F74C-89AD-8A4889DAB217}" presName="child1Text" presStyleLbl="bgAcc1" presStyleIdx="0" presStyleCnt="4">
        <dgm:presLayoutVars>
          <dgm:bulletEnabled val="1"/>
        </dgm:presLayoutVars>
      </dgm:prSet>
      <dgm:spPr/>
    </dgm:pt>
    <dgm:pt modelId="{1A408F4D-4E98-A441-B133-8CAE992F7281}" type="pres">
      <dgm:prSet presAssocID="{9F6A65FB-ABF6-F74C-89AD-8A4889DAB217}" presName="child2group" presStyleCnt="0"/>
      <dgm:spPr/>
    </dgm:pt>
    <dgm:pt modelId="{F9BC6404-A263-474E-B950-057A6C6673EC}" type="pres">
      <dgm:prSet presAssocID="{9F6A65FB-ABF6-F74C-89AD-8A4889DAB217}" presName="child2" presStyleLbl="bgAcc1" presStyleIdx="1" presStyleCnt="4"/>
      <dgm:spPr/>
    </dgm:pt>
    <dgm:pt modelId="{B438E867-4193-4A44-8CBF-34CCF588A57C}" type="pres">
      <dgm:prSet presAssocID="{9F6A65FB-ABF6-F74C-89AD-8A4889DAB217}" presName="child2Text" presStyleLbl="bgAcc1" presStyleIdx="1" presStyleCnt="4">
        <dgm:presLayoutVars>
          <dgm:bulletEnabled val="1"/>
        </dgm:presLayoutVars>
      </dgm:prSet>
      <dgm:spPr/>
    </dgm:pt>
    <dgm:pt modelId="{2D28CB05-ED70-C44D-A1B1-495FE37C6452}" type="pres">
      <dgm:prSet presAssocID="{9F6A65FB-ABF6-F74C-89AD-8A4889DAB217}" presName="child3group" presStyleCnt="0"/>
      <dgm:spPr/>
    </dgm:pt>
    <dgm:pt modelId="{A74C16DB-2487-214E-9309-B07DCE304F89}" type="pres">
      <dgm:prSet presAssocID="{9F6A65FB-ABF6-F74C-89AD-8A4889DAB217}" presName="child3" presStyleLbl="bgAcc1" presStyleIdx="2" presStyleCnt="4"/>
      <dgm:spPr/>
    </dgm:pt>
    <dgm:pt modelId="{A4801A2B-F0A2-8F42-92E3-8359A39AF9FB}" type="pres">
      <dgm:prSet presAssocID="{9F6A65FB-ABF6-F74C-89AD-8A4889DAB217}" presName="child3Text" presStyleLbl="bgAcc1" presStyleIdx="2" presStyleCnt="4">
        <dgm:presLayoutVars>
          <dgm:bulletEnabled val="1"/>
        </dgm:presLayoutVars>
      </dgm:prSet>
      <dgm:spPr/>
    </dgm:pt>
    <dgm:pt modelId="{4B0E4E18-6250-144B-82F1-32A692B8240F}" type="pres">
      <dgm:prSet presAssocID="{9F6A65FB-ABF6-F74C-89AD-8A4889DAB217}" presName="child4group" presStyleCnt="0"/>
      <dgm:spPr/>
    </dgm:pt>
    <dgm:pt modelId="{42AA8EE0-1A9A-0C43-9ECA-390419619E48}" type="pres">
      <dgm:prSet presAssocID="{9F6A65FB-ABF6-F74C-89AD-8A4889DAB217}" presName="child4" presStyleLbl="bgAcc1" presStyleIdx="3" presStyleCnt="4"/>
      <dgm:spPr/>
    </dgm:pt>
    <dgm:pt modelId="{4FB9809F-6611-634C-9F17-23F7EC70DFC8}" type="pres">
      <dgm:prSet presAssocID="{9F6A65FB-ABF6-F74C-89AD-8A4889DAB217}" presName="child4Text" presStyleLbl="bgAcc1" presStyleIdx="3" presStyleCnt="4">
        <dgm:presLayoutVars>
          <dgm:bulletEnabled val="1"/>
        </dgm:presLayoutVars>
      </dgm:prSet>
      <dgm:spPr/>
    </dgm:pt>
    <dgm:pt modelId="{0E810DBD-17DC-894A-8F2F-8C98EC8E0691}" type="pres">
      <dgm:prSet presAssocID="{9F6A65FB-ABF6-F74C-89AD-8A4889DAB217}" presName="childPlaceholder" presStyleCnt="0"/>
      <dgm:spPr/>
    </dgm:pt>
    <dgm:pt modelId="{02C1A495-BCBF-2E48-9CDE-D6B1CF864B63}" type="pres">
      <dgm:prSet presAssocID="{9F6A65FB-ABF6-F74C-89AD-8A4889DAB217}" presName="circle" presStyleCnt="0"/>
      <dgm:spPr/>
    </dgm:pt>
    <dgm:pt modelId="{F40A7BEE-AFA2-1B42-B013-4516C8742B6E}" type="pres">
      <dgm:prSet presAssocID="{9F6A65FB-ABF6-F74C-89AD-8A4889DAB217}" presName="quadrant1" presStyleLbl="node1" presStyleIdx="0" presStyleCnt="4" custLinFactNeighborY="1278">
        <dgm:presLayoutVars>
          <dgm:chMax val="1"/>
          <dgm:bulletEnabled val="1"/>
        </dgm:presLayoutVars>
      </dgm:prSet>
      <dgm:spPr/>
    </dgm:pt>
    <dgm:pt modelId="{A7AB1265-CFA9-454A-9D43-45F78C67009F}" type="pres">
      <dgm:prSet presAssocID="{9F6A65FB-ABF6-F74C-89AD-8A4889DAB21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8FA3235-0FEC-F84C-B8C2-AE164CB6E543}" type="pres">
      <dgm:prSet presAssocID="{9F6A65FB-ABF6-F74C-89AD-8A4889DAB21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602994B-0EFC-4548-986F-1CD1F98A640E}" type="pres">
      <dgm:prSet presAssocID="{9F6A65FB-ABF6-F74C-89AD-8A4889DAB21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FD34445-91B2-2343-A67D-C9218A35D711}" type="pres">
      <dgm:prSet presAssocID="{9F6A65FB-ABF6-F74C-89AD-8A4889DAB217}" presName="quadrantPlaceholder" presStyleCnt="0"/>
      <dgm:spPr/>
    </dgm:pt>
    <dgm:pt modelId="{EE68647B-4526-5540-889E-FF0BF69B3068}" type="pres">
      <dgm:prSet presAssocID="{9F6A65FB-ABF6-F74C-89AD-8A4889DAB217}" presName="center1" presStyleLbl="fgShp" presStyleIdx="0" presStyleCnt="2"/>
      <dgm:spPr/>
    </dgm:pt>
    <dgm:pt modelId="{36AB55E3-1489-554D-8823-842841320780}" type="pres">
      <dgm:prSet presAssocID="{9F6A65FB-ABF6-F74C-89AD-8A4889DAB217}" presName="center2" presStyleLbl="fgShp" presStyleIdx="1" presStyleCnt="2"/>
      <dgm:spPr/>
    </dgm:pt>
  </dgm:ptLst>
  <dgm:cxnLst>
    <dgm:cxn modelId="{BEDA0F0C-72E3-A141-BEF6-875FA4E7BCF0}" srcId="{9F6A65FB-ABF6-F74C-89AD-8A4889DAB217}" destId="{038B21B2-5ADA-FE47-B894-32453788A0A7}" srcOrd="1" destOrd="0" parTransId="{A3AC7E42-3D84-B84E-94E3-B4B3421103CA}" sibTransId="{2B45DF31-E1B1-0D49-94E4-B9BC5A824A28}"/>
    <dgm:cxn modelId="{1B5DD00D-0013-1A4A-9F6A-DE81E7F9227F}" type="presOf" srcId="{944F4164-136D-0F48-A84E-FE301C4D935D}" destId="{3B743011-597D-1B43-B2B3-E339E1578C5B}" srcOrd="0" destOrd="0" presId="urn:microsoft.com/office/officeart/2005/8/layout/cycle4"/>
    <dgm:cxn modelId="{1A6AD426-353A-484A-AEF1-34A2FF46970D}" type="presOf" srcId="{2A95D80F-E7DB-F441-B20D-79C5233AF0F3}" destId="{B438E867-4193-4A44-8CBF-34CCF588A57C}" srcOrd="1" destOrd="0" presId="urn:microsoft.com/office/officeart/2005/8/layout/cycle4"/>
    <dgm:cxn modelId="{5D082C39-CB4A-CF42-B5F4-970E9F962C70}" srcId="{B9441008-138F-104C-AC65-E0D802551A24}" destId="{02A97F88-5489-E948-A28A-717B5C03A44F}" srcOrd="0" destOrd="0" parTransId="{8DE68F81-D491-C64A-9C3A-7EA2A7E20F8E}" sibTransId="{FFE492D0-5255-BA4E-8D6D-C63C259D0B77}"/>
    <dgm:cxn modelId="{F996143B-9DE3-4341-8339-B8AB3AA34257}" type="presOf" srcId="{038B21B2-5ADA-FE47-B894-32453788A0A7}" destId="{A7AB1265-CFA9-454A-9D43-45F78C67009F}" srcOrd="0" destOrd="0" presId="urn:microsoft.com/office/officeart/2005/8/layout/cycle4"/>
    <dgm:cxn modelId="{506FA748-AF5D-8A49-979C-BC3128F3C94C}" srcId="{9F6A65FB-ABF6-F74C-89AD-8A4889DAB217}" destId="{B9441008-138F-104C-AC65-E0D802551A24}" srcOrd="2" destOrd="0" parTransId="{A83B0EF1-3215-B745-AC0F-1E18B9A81CBE}" sibTransId="{E75D3A92-C6D0-E244-8BD9-D96E0DDB0B71}"/>
    <dgm:cxn modelId="{E9E6724A-526C-514D-A357-5615682B762C}" srcId="{038B21B2-5ADA-FE47-B894-32453788A0A7}" destId="{2A95D80F-E7DB-F441-B20D-79C5233AF0F3}" srcOrd="0" destOrd="0" parTransId="{E6AE447B-D016-254F-B7C4-542237193D48}" sibTransId="{299A4077-5879-6447-9CF5-D0B5D2305343}"/>
    <dgm:cxn modelId="{77C1E653-224D-EE42-A6DE-4227BAD2FEDC}" srcId="{64F12141-2E67-2944-8533-A7CB04369803}" destId="{944F4164-136D-0F48-A84E-FE301C4D935D}" srcOrd="0" destOrd="0" parTransId="{28D27315-2264-D242-A21A-5A6DB5137CA8}" sibTransId="{93A9E792-2BAE-C548-9514-487534DAE363}"/>
    <dgm:cxn modelId="{E59E2F55-1F99-7B4E-9892-BD0250493C48}" type="presOf" srcId="{64F12141-2E67-2944-8533-A7CB04369803}" destId="{F40A7BEE-AFA2-1B42-B013-4516C8742B6E}" srcOrd="0" destOrd="0" presId="urn:microsoft.com/office/officeart/2005/8/layout/cycle4"/>
    <dgm:cxn modelId="{6E20A555-43DD-CF4F-9018-7FCE2EECC6A7}" type="presOf" srcId="{02A97F88-5489-E948-A28A-717B5C03A44F}" destId="{A4801A2B-F0A2-8F42-92E3-8359A39AF9FB}" srcOrd="1" destOrd="0" presId="urn:microsoft.com/office/officeart/2005/8/layout/cycle4"/>
    <dgm:cxn modelId="{1096E07B-446F-0E4F-A58B-30FAB65100ED}" type="presOf" srcId="{9D3C0A67-F3FC-1945-A6B1-009CF6DCE7BF}" destId="{4FB9809F-6611-634C-9F17-23F7EC70DFC8}" srcOrd="1" destOrd="0" presId="urn:microsoft.com/office/officeart/2005/8/layout/cycle4"/>
    <dgm:cxn modelId="{933C91A2-1DC7-8841-AF8A-BCD4F8D549BC}" type="presOf" srcId="{2A95D80F-E7DB-F441-B20D-79C5233AF0F3}" destId="{F9BC6404-A263-474E-B950-057A6C6673EC}" srcOrd="0" destOrd="0" presId="urn:microsoft.com/office/officeart/2005/8/layout/cycle4"/>
    <dgm:cxn modelId="{B0F1A7D6-1799-584B-B973-3816ACEF2E66}" srcId="{9F6A65FB-ABF6-F74C-89AD-8A4889DAB217}" destId="{C8C032C4-E652-314F-9D06-D44CDA5C405F}" srcOrd="3" destOrd="0" parTransId="{0E5F180C-E4F0-2F45-8CFA-3FD52AC6A5C0}" sibTransId="{328F423E-81D8-2F46-BB87-6BD028D5E024}"/>
    <dgm:cxn modelId="{6FBF6AD8-4DC1-F443-927B-5EBBB8FAB249}" type="presOf" srcId="{944F4164-136D-0F48-A84E-FE301C4D935D}" destId="{90EE0373-534B-184C-99B7-195189F9DE02}" srcOrd="1" destOrd="0" presId="urn:microsoft.com/office/officeart/2005/8/layout/cycle4"/>
    <dgm:cxn modelId="{138586EC-DBA0-1947-89AB-21657780DF1C}" type="presOf" srcId="{C8C032C4-E652-314F-9D06-D44CDA5C405F}" destId="{5602994B-0EFC-4548-986F-1CD1F98A640E}" srcOrd="0" destOrd="0" presId="urn:microsoft.com/office/officeart/2005/8/layout/cycle4"/>
    <dgm:cxn modelId="{E0E38AEE-B27A-674C-89EA-CBDEC7D3B564}" type="presOf" srcId="{9D3C0A67-F3FC-1945-A6B1-009CF6DCE7BF}" destId="{42AA8EE0-1A9A-0C43-9ECA-390419619E48}" srcOrd="0" destOrd="0" presId="urn:microsoft.com/office/officeart/2005/8/layout/cycle4"/>
    <dgm:cxn modelId="{5A9844F0-3E9D-D14E-8E64-D8A5555CEFA3}" type="presOf" srcId="{02A97F88-5489-E948-A28A-717B5C03A44F}" destId="{A74C16DB-2487-214E-9309-B07DCE304F89}" srcOrd="0" destOrd="0" presId="urn:microsoft.com/office/officeart/2005/8/layout/cycle4"/>
    <dgm:cxn modelId="{5FFF6BF5-1B0F-F944-9321-258449384EA6}" srcId="{C8C032C4-E652-314F-9D06-D44CDA5C405F}" destId="{9D3C0A67-F3FC-1945-A6B1-009CF6DCE7BF}" srcOrd="0" destOrd="0" parTransId="{6FFE3377-FB54-8048-A5A0-7002CD64F3E7}" sibTransId="{841E38E5-D06A-B14A-B79C-E07509962A32}"/>
    <dgm:cxn modelId="{471E77F5-5A0D-FE49-A27C-E0E8F237EF32}" srcId="{9F6A65FB-ABF6-F74C-89AD-8A4889DAB217}" destId="{64F12141-2E67-2944-8533-A7CB04369803}" srcOrd="0" destOrd="0" parTransId="{9A84DA18-0855-6A49-B80D-85887CA1C3DB}" sibTransId="{79A0DA11-AA5B-0141-A2D1-A5C22308CEF1}"/>
    <dgm:cxn modelId="{DE02ACFA-ADD9-A543-A029-D99262390820}" type="presOf" srcId="{B9441008-138F-104C-AC65-E0D802551A24}" destId="{78FA3235-0FEC-F84C-B8C2-AE164CB6E543}" srcOrd="0" destOrd="0" presId="urn:microsoft.com/office/officeart/2005/8/layout/cycle4"/>
    <dgm:cxn modelId="{FAF2CEFE-F8E8-C34A-BD77-1B9770DE7659}" type="presOf" srcId="{9F6A65FB-ABF6-F74C-89AD-8A4889DAB217}" destId="{F67072DB-B369-D947-BBC5-BFF0A40B0B54}" srcOrd="0" destOrd="0" presId="urn:microsoft.com/office/officeart/2005/8/layout/cycle4"/>
    <dgm:cxn modelId="{58B86693-0116-F949-9760-CA2F389725D5}" type="presParOf" srcId="{F67072DB-B369-D947-BBC5-BFF0A40B0B54}" destId="{D643D49F-4468-6D47-874B-38000B4E8895}" srcOrd="0" destOrd="0" presId="urn:microsoft.com/office/officeart/2005/8/layout/cycle4"/>
    <dgm:cxn modelId="{9E5C7028-9A98-BD48-8F23-3641F6D2880A}" type="presParOf" srcId="{D643D49F-4468-6D47-874B-38000B4E8895}" destId="{2539D8EC-4FCB-7745-8DFE-AD115E676B96}" srcOrd="0" destOrd="0" presId="urn:microsoft.com/office/officeart/2005/8/layout/cycle4"/>
    <dgm:cxn modelId="{6B9419C2-7455-1B4E-ACBC-2A9594922BCB}" type="presParOf" srcId="{2539D8EC-4FCB-7745-8DFE-AD115E676B96}" destId="{3B743011-597D-1B43-B2B3-E339E1578C5B}" srcOrd="0" destOrd="0" presId="urn:microsoft.com/office/officeart/2005/8/layout/cycle4"/>
    <dgm:cxn modelId="{EDC468CF-7C51-8842-894F-37F0E0D7CD46}" type="presParOf" srcId="{2539D8EC-4FCB-7745-8DFE-AD115E676B96}" destId="{90EE0373-534B-184C-99B7-195189F9DE02}" srcOrd="1" destOrd="0" presId="urn:microsoft.com/office/officeart/2005/8/layout/cycle4"/>
    <dgm:cxn modelId="{D0D81B02-6FF0-0C4F-905C-1EC2B8E3DD7A}" type="presParOf" srcId="{D643D49F-4468-6D47-874B-38000B4E8895}" destId="{1A408F4D-4E98-A441-B133-8CAE992F7281}" srcOrd="1" destOrd="0" presId="urn:microsoft.com/office/officeart/2005/8/layout/cycle4"/>
    <dgm:cxn modelId="{6C9AB494-6E08-A243-8223-2E6F85102FF7}" type="presParOf" srcId="{1A408F4D-4E98-A441-B133-8CAE992F7281}" destId="{F9BC6404-A263-474E-B950-057A6C6673EC}" srcOrd="0" destOrd="0" presId="urn:microsoft.com/office/officeart/2005/8/layout/cycle4"/>
    <dgm:cxn modelId="{6748CEEB-9C9F-DA49-A45D-DA2B33C94823}" type="presParOf" srcId="{1A408F4D-4E98-A441-B133-8CAE992F7281}" destId="{B438E867-4193-4A44-8CBF-34CCF588A57C}" srcOrd="1" destOrd="0" presId="urn:microsoft.com/office/officeart/2005/8/layout/cycle4"/>
    <dgm:cxn modelId="{2E20C83D-DFEB-D34E-9F12-D8D5777F6EC5}" type="presParOf" srcId="{D643D49F-4468-6D47-874B-38000B4E8895}" destId="{2D28CB05-ED70-C44D-A1B1-495FE37C6452}" srcOrd="2" destOrd="0" presId="urn:microsoft.com/office/officeart/2005/8/layout/cycle4"/>
    <dgm:cxn modelId="{86CEA521-2C18-5B41-A1FE-9823EC5222D9}" type="presParOf" srcId="{2D28CB05-ED70-C44D-A1B1-495FE37C6452}" destId="{A74C16DB-2487-214E-9309-B07DCE304F89}" srcOrd="0" destOrd="0" presId="urn:microsoft.com/office/officeart/2005/8/layout/cycle4"/>
    <dgm:cxn modelId="{53AE3674-8260-F847-8867-7A31C5103148}" type="presParOf" srcId="{2D28CB05-ED70-C44D-A1B1-495FE37C6452}" destId="{A4801A2B-F0A2-8F42-92E3-8359A39AF9FB}" srcOrd="1" destOrd="0" presId="urn:microsoft.com/office/officeart/2005/8/layout/cycle4"/>
    <dgm:cxn modelId="{55889950-D799-F241-AE32-7788316674D4}" type="presParOf" srcId="{D643D49F-4468-6D47-874B-38000B4E8895}" destId="{4B0E4E18-6250-144B-82F1-32A692B8240F}" srcOrd="3" destOrd="0" presId="urn:microsoft.com/office/officeart/2005/8/layout/cycle4"/>
    <dgm:cxn modelId="{36A05597-7CB3-8A40-837A-30CFFD9CBD30}" type="presParOf" srcId="{4B0E4E18-6250-144B-82F1-32A692B8240F}" destId="{42AA8EE0-1A9A-0C43-9ECA-390419619E48}" srcOrd="0" destOrd="0" presId="urn:microsoft.com/office/officeart/2005/8/layout/cycle4"/>
    <dgm:cxn modelId="{856A226A-93BB-D444-A3A6-DA611C4146E8}" type="presParOf" srcId="{4B0E4E18-6250-144B-82F1-32A692B8240F}" destId="{4FB9809F-6611-634C-9F17-23F7EC70DFC8}" srcOrd="1" destOrd="0" presId="urn:microsoft.com/office/officeart/2005/8/layout/cycle4"/>
    <dgm:cxn modelId="{ACCC7D2F-D352-A949-891C-8517EDCE4FB5}" type="presParOf" srcId="{D643D49F-4468-6D47-874B-38000B4E8895}" destId="{0E810DBD-17DC-894A-8F2F-8C98EC8E0691}" srcOrd="4" destOrd="0" presId="urn:microsoft.com/office/officeart/2005/8/layout/cycle4"/>
    <dgm:cxn modelId="{2D609201-A340-4A4B-B688-031CE8119888}" type="presParOf" srcId="{F67072DB-B369-D947-BBC5-BFF0A40B0B54}" destId="{02C1A495-BCBF-2E48-9CDE-D6B1CF864B63}" srcOrd="1" destOrd="0" presId="urn:microsoft.com/office/officeart/2005/8/layout/cycle4"/>
    <dgm:cxn modelId="{678A399F-B173-6B44-B6DD-FB63496BFE26}" type="presParOf" srcId="{02C1A495-BCBF-2E48-9CDE-D6B1CF864B63}" destId="{F40A7BEE-AFA2-1B42-B013-4516C8742B6E}" srcOrd="0" destOrd="0" presId="urn:microsoft.com/office/officeart/2005/8/layout/cycle4"/>
    <dgm:cxn modelId="{4138E968-CACB-FE4F-820A-9B57791161E0}" type="presParOf" srcId="{02C1A495-BCBF-2E48-9CDE-D6B1CF864B63}" destId="{A7AB1265-CFA9-454A-9D43-45F78C67009F}" srcOrd="1" destOrd="0" presId="urn:microsoft.com/office/officeart/2005/8/layout/cycle4"/>
    <dgm:cxn modelId="{F87CFD70-4F84-7645-8A53-E3E178C51356}" type="presParOf" srcId="{02C1A495-BCBF-2E48-9CDE-D6B1CF864B63}" destId="{78FA3235-0FEC-F84C-B8C2-AE164CB6E543}" srcOrd="2" destOrd="0" presId="urn:microsoft.com/office/officeart/2005/8/layout/cycle4"/>
    <dgm:cxn modelId="{20DED3A6-8983-814E-BF5B-2A74D219DBD0}" type="presParOf" srcId="{02C1A495-BCBF-2E48-9CDE-D6B1CF864B63}" destId="{5602994B-0EFC-4548-986F-1CD1F98A640E}" srcOrd="3" destOrd="0" presId="urn:microsoft.com/office/officeart/2005/8/layout/cycle4"/>
    <dgm:cxn modelId="{3186CEEC-37B9-EA47-BAF9-634BC564F187}" type="presParOf" srcId="{02C1A495-BCBF-2E48-9CDE-D6B1CF864B63}" destId="{BFD34445-91B2-2343-A67D-C9218A35D711}" srcOrd="4" destOrd="0" presId="urn:microsoft.com/office/officeart/2005/8/layout/cycle4"/>
    <dgm:cxn modelId="{79CC21F6-3F40-6544-8C1E-804B6413F13B}" type="presParOf" srcId="{F67072DB-B369-D947-BBC5-BFF0A40B0B54}" destId="{EE68647B-4526-5540-889E-FF0BF69B3068}" srcOrd="2" destOrd="0" presId="urn:microsoft.com/office/officeart/2005/8/layout/cycle4"/>
    <dgm:cxn modelId="{B97E5979-A9D2-4749-A585-71B1D1B2504C}" type="presParOf" srcId="{F67072DB-B369-D947-BBC5-BFF0A40B0B54}" destId="{36AB55E3-1489-554D-8823-84284132078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98D57-3A83-4249-90B8-FF0388BA490C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</dgm:pt>
    <dgm:pt modelId="{B8701F66-2238-0148-9221-A2CEFA0C473B}">
      <dgm:prSet phldrT="[Texto]" custT="1"/>
      <dgm:spPr/>
      <dgm:t>
        <a:bodyPr/>
        <a:lstStyle/>
        <a:p>
          <a:r>
            <a:rPr lang="pt-BR" sz="2600" b="0" dirty="0"/>
            <a:t>Acompanhar</a:t>
          </a:r>
        </a:p>
      </dgm:t>
    </dgm:pt>
    <dgm:pt modelId="{58367FBC-4B06-7C49-9E22-D3B9DB122AF7}" type="parTrans" cxnId="{31619BFD-179D-864A-BF5A-317C99453361}">
      <dgm:prSet/>
      <dgm:spPr/>
      <dgm:t>
        <a:bodyPr/>
        <a:lstStyle/>
        <a:p>
          <a:endParaRPr lang="pt-BR"/>
        </a:p>
      </dgm:t>
    </dgm:pt>
    <dgm:pt modelId="{C83A2805-4E0C-1344-AC10-B5FC91B30729}" type="sibTrans" cxnId="{31619BFD-179D-864A-BF5A-317C99453361}">
      <dgm:prSet/>
      <dgm:spPr/>
      <dgm:t>
        <a:bodyPr/>
        <a:lstStyle/>
        <a:p>
          <a:endParaRPr lang="pt-BR"/>
        </a:p>
      </dgm:t>
    </dgm:pt>
    <dgm:pt modelId="{B86DBB7B-77BA-8740-B099-86367B6996FD}">
      <dgm:prSet phldrT="[Texto]" custT="1"/>
      <dgm:spPr/>
      <dgm:t>
        <a:bodyPr/>
        <a:lstStyle/>
        <a:p>
          <a:r>
            <a:rPr lang="pt-BR" sz="2600" b="0" dirty="0"/>
            <a:t>Organizar</a:t>
          </a:r>
        </a:p>
      </dgm:t>
    </dgm:pt>
    <dgm:pt modelId="{42716F37-712A-3045-9E06-ADC444718779}" type="parTrans" cxnId="{7AB20F61-CA8F-1D44-B0E7-30B0BB7F159A}">
      <dgm:prSet/>
      <dgm:spPr/>
      <dgm:t>
        <a:bodyPr/>
        <a:lstStyle/>
        <a:p>
          <a:endParaRPr lang="pt-BR"/>
        </a:p>
      </dgm:t>
    </dgm:pt>
    <dgm:pt modelId="{AE294B0E-5BFE-F844-BD0F-E0A490538EB1}" type="sibTrans" cxnId="{7AB20F61-CA8F-1D44-B0E7-30B0BB7F159A}">
      <dgm:prSet/>
      <dgm:spPr/>
      <dgm:t>
        <a:bodyPr/>
        <a:lstStyle/>
        <a:p>
          <a:endParaRPr lang="pt-BR"/>
        </a:p>
      </dgm:t>
    </dgm:pt>
    <dgm:pt modelId="{3E3DD8B9-F900-B94B-A0FD-5BEDCBB328C3}">
      <dgm:prSet phldrT="[Texto]" custT="1"/>
      <dgm:spPr/>
      <dgm:t>
        <a:bodyPr/>
        <a:lstStyle/>
        <a:p>
          <a:r>
            <a:rPr lang="pt-BR" sz="2600" b="0" dirty="0"/>
            <a:t>Conhecer</a:t>
          </a:r>
        </a:p>
      </dgm:t>
    </dgm:pt>
    <dgm:pt modelId="{D245C7B1-95BF-294A-BCBB-68F7D2964F04}" type="parTrans" cxnId="{A87133AA-1CFE-E541-A58D-7E8130388DD8}">
      <dgm:prSet/>
      <dgm:spPr/>
      <dgm:t>
        <a:bodyPr/>
        <a:lstStyle/>
        <a:p>
          <a:endParaRPr lang="pt-BR"/>
        </a:p>
      </dgm:t>
    </dgm:pt>
    <dgm:pt modelId="{3A4C71C8-3899-A44B-8490-2F3E9E0290C1}" type="sibTrans" cxnId="{A87133AA-1CFE-E541-A58D-7E8130388DD8}">
      <dgm:prSet/>
      <dgm:spPr/>
      <dgm:t>
        <a:bodyPr/>
        <a:lstStyle/>
        <a:p>
          <a:endParaRPr lang="pt-BR"/>
        </a:p>
      </dgm:t>
    </dgm:pt>
    <dgm:pt modelId="{E3745D2C-FFAE-6C4C-82BB-B4C747EF4BDD}">
      <dgm:prSet/>
      <dgm:spPr>
        <a:ln w="19050">
          <a:solidFill>
            <a:srgbClr val="0070C0"/>
          </a:solidFill>
        </a:ln>
      </dgm:spPr>
      <dgm:t>
        <a:bodyPr/>
        <a:lstStyle/>
        <a:p>
          <a:pPr marL="72000" algn="l"/>
          <a:r>
            <a:rPr lang="pt-BR" b="0">
              <a:solidFill>
                <a:srgbClr val="0070C0"/>
              </a:solidFill>
            </a:rPr>
            <a:t>Previsibilidade</a:t>
          </a:r>
          <a:endParaRPr lang="pt-BR" b="0" dirty="0">
            <a:solidFill>
              <a:srgbClr val="0070C0"/>
            </a:solidFill>
          </a:endParaRPr>
        </a:p>
      </dgm:t>
    </dgm:pt>
    <dgm:pt modelId="{1713B8F5-294E-6148-A40E-9F00D560E3D6}" type="parTrans" cxnId="{82DCDEC0-F9A9-6A43-86F7-8D553A994C46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  <dgm:pt modelId="{F0D78967-4021-DE4E-8153-F1CD5F12FE56}" type="sibTrans" cxnId="{82DCDEC0-F9A9-6A43-86F7-8D553A994C46}">
      <dgm:prSet/>
      <dgm:spPr/>
      <dgm:t>
        <a:bodyPr/>
        <a:lstStyle/>
        <a:p>
          <a:endParaRPr lang="pt-BR"/>
        </a:p>
      </dgm:t>
    </dgm:pt>
    <dgm:pt modelId="{CAB2BD66-79E1-F240-9592-547E184497B2}">
      <dgm:prSet/>
      <dgm:spPr>
        <a:ln w="19050">
          <a:solidFill>
            <a:srgbClr val="0070C0"/>
          </a:solidFill>
        </a:ln>
      </dgm:spPr>
      <dgm:t>
        <a:bodyPr/>
        <a:lstStyle/>
        <a:p>
          <a:pPr marL="72000" algn="l"/>
          <a:r>
            <a:rPr lang="pt-BR" b="0">
              <a:solidFill>
                <a:srgbClr val="0070C0"/>
              </a:solidFill>
            </a:rPr>
            <a:t>Equipe</a:t>
          </a:r>
          <a:endParaRPr lang="pt-BR" b="0" dirty="0">
            <a:solidFill>
              <a:srgbClr val="0070C0"/>
            </a:solidFill>
          </a:endParaRPr>
        </a:p>
      </dgm:t>
    </dgm:pt>
    <dgm:pt modelId="{8D7FC037-AD77-E942-99E3-7B876787EE49}" type="parTrans" cxnId="{028F0D28-3D08-7643-8EDC-3CF67C82ED7F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  <dgm:pt modelId="{ED250033-85AB-2746-AC6F-9275B5B4B7A8}" type="sibTrans" cxnId="{028F0D28-3D08-7643-8EDC-3CF67C82ED7F}">
      <dgm:prSet/>
      <dgm:spPr/>
      <dgm:t>
        <a:bodyPr/>
        <a:lstStyle/>
        <a:p>
          <a:endParaRPr lang="pt-BR"/>
        </a:p>
      </dgm:t>
    </dgm:pt>
    <dgm:pt modelId="{4F8986E5-51D1-1D46-B620-AE399325BBAC}">
      <dgm:prSet/>
      <dgm:spPr>
        <a:ln w="19050">
          <a:solidFill>
            <a:srgbClr val="0070C0"/>
          </a:solidFill>
        </a:ln>
      </dgm:spPr>
      <dgm:t>
        <a:bodyPr/>
        <a:lstStyle/>
        <a:p>
          <a:pPr marL="72000" algn="l"/>
          <a:r>
            <a:rPr lang="pt-BR" b="0">
              <a:solidFill>
                <a:srgbClr val="0070C0"/>
              </a:solidFill>
            </a:rPr>
            <a:t>Processos</a:t>
          </a:r>
          <a:endParaRPr lang="pt-BR" b="0" dirty="0">
            <a:solidFill>
              <a:srgbClr val="0070C0"/>
            </a:solidFill>
          </a:endParaRPr>
        </a:p>
      </dgm:t>
    </dgm:pt>
    <dgm:pt modelId="{19CC0DF5-D851-E14F-B5FA-844569C59797}" type="parTrans" cxnId="{FD5439B4-E737-314C-B206-2C6F5B8A43DC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  <dgm:pt modelId="{53F7125A-1183-4F47-AB8B-9DE1674F0A1F}" type="sibTrans" cxnId="{FD5439B4-E737-314C-B206-2C6F5B8A43DC}">
      <dgm:prSet/>
      <dgm:spPr/>
      <dgm:t>
        <a:bodyPr/>
        <a:lstStyle/>
        <a:p>
          <a:endParaRPr lang="pt-BR"/>
        </a:p>
      </dgm:t>
    </dgm:pt>
    <dgm:pt modelId="{95177DC5-AB49-AD4F-B4FB-1C150343CF52}">
      <dgm:prSet/>
      <dgm:spPr>
        <a:ln w="19050">
          <a:solidFill>
            <a:srgbClr val="0070C0"/>
          </a:solidFill>
        </a:ln>
      </dgm:spPr>
      <dgm:t>
        <a:bodyPr/>
        <a:lstStyle/>
        <a:p>
          <a:pPr marL="72000" algn="l"/>
          <a:r>
            <a:rPr lang="pt-BR" b="0">
              <a:solidFill>
                <a:srgbClr val="0070C0"/>
              </a:solidFill>
            </a:rPr>
            <a:t>Sistemas</a:t>
          </a:r>
          <a:endParaRPr lang="pt-BR" b="0" dirty="0">
            <a:solidFill>
              <a:srgbClr val="0070C0"/>
            </a:solidFill>
          </a:endParaRPr>
        </a:p>
      </dgm:t>
    </dgm:pt>
    <dgm:pt modelId="{24CD169B-CFD9-034C-8960-3BA7F9B7B132}" type="parTrans" cxnId="{189DA2E3-2143-994D-913D-DC1A35440766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  <dgm:pt modelId="{F7BF8953-D5AC-244B-ADD2-4D65808B7217}" type="sibTrans" cxnId="{189DA2E3-2143-994D-913D-DC1A35440766}">
      <dgm:prSet/>
      <dgm:spPr/>
      <dgm:t>
        <a:bodyPr/>
        <a:lstStyle/>
        <a:p>
          <a:endParaRPr lang="pt-BR"/>
        </a:p>
      </dgm:t>
    </dgm:pt>
    <dgm:pt modelId="{2201AB09-97D7-1743-A7EC-A0AFA7B8E146}">
      <dgm:prSet/>
      <dgm:spPr>
        <a:ln w="19050">
          <a:solidFill>
            <a:srgbClr val="0070C0"/>
          </a:solidFill>
        </a:ln>
      </dgm:spPr>
      <dgm:t>
        <a:bodyPr/>
        <a:lstStyle/>
        <a:p>
          <a:pPr marL="72000" algn="l"/>
          <a:r>
            <a:rPr lang="pt-BR" b="0">
              <a:solidFill>
                <a:srgbClr val="0070C0"/>
              </a:solidFill>
            </a:rPr>
            <a:t>Planejamento</a:t>
          </a:r>
          <a:endParaRPr lang="pt-BR" b="0" dirty="0">
            <a:solidFill>
              <a:srgbClr val="0070C0"/>
            </a:solidFill>
          </a:endParaRPr>
        </a:p>
      </dgm:t>
    </dgm:pt>
    <dgm:pt modelId="{54CD2B40-9376-BC42-9968-FED1E4291281}" type="parTrans" cxnId="{73798DAA-8C83-9B4C-9C3E-235B26D0C3AC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  <dgm:pt modelId="{0CD5F491-199A-9244-8A95-77472C84111E}" type="sibTrans" cxnId="{73798DAA-8C83-9B4C-9C3E-235B26D0C3AC}">
      <dgm:prSet/>
      <dgm:spPr/>
      <dgm:t>
        <a:bodyPr/>
        <a:lstStyle/>
        <a:p>
          <a:endParaRPr lang="pt-BR"/>
        </a:p>
      </dgm:t>
    </dgm:pt>
    <dgm:pt modelId="{3E1A0477-C245-4B4B-BE86-248983ECCE98}">
      <dgm:prSet/>
      <dgm:spPr>
        <a:ln w="19050">
          <a:solidFill>
            <a:srgbClr val="0070C0"/>
          </a:solidFill>
        </a:ln>
      </dgm:spPr>
      <dgm:t>
        <a:bodyPr/>
        <a:lstStyle/>
        <a:p>
          <a:pPr marL="72000" algn="l"/>
          <a:r>
            <a:rPr lang="pt-BR" b="0">
              <a:solidFill>
                <a:srgbClr val="0070C0"/>
              </a:solidFill>
            </a:rPr>
            <a:t>Transparência</a:t>
          </a:r>
          <a:endParaRPr lang="pt-BR" b="0" dirty="0">
            <a:solidFill>
              <a:srgbClr val="0070C0"/>
            </a:solidFill>
          </a:endParaRPr>
        </a:p>
      </dgm:t>
    </dgm:pt>
    <dgm:pt modelId="{B91B70AE-6590-394C-9315-625F863F8E78}" type="parTrans" cxnId="{924D0698-E0EC-C748-81AA-7F9467984968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  <dgm:pt modelId="{E183D92C-EE55-3045-B6AC-A6CB38E3C14C}" type="sibTrans" cxnId="{924D0698-E0EC-C748-81AA-7F9467984968}">
      <dgm:prSet/>
      <dgm:spPr/>
      <dgm:t>
        <a:bodyPr/>
        <a:lstStyle/>
        <a:p>
          <a:endParaRPr lang="pt-BR"/>
        </a:p>
      </dgm:t>
    </dgm:pt>
    <dgm:pt modelId="{02826B65-3E62-B444-9336-E8F9AB5BB567}">
      <dgm:prSet/>
      <dgm:spPr>
        <a:ln w="19050">
          <a:solidFill>
            <a:srgbClr val="0070C0"/>
          </a:solidFill>
        </a:ln>
      </dgm:spPr>
      <dgm:t>
        <a:bodyPr/>
        <a:lstStyle/>
        <a:p>
          <a:pPr marL="72000" algn="l"/>
          <a:r>
            <a:rPr lang="pt-BR" b="0">
              <a:solidFill>
                <a:srgbClr val="0070C0"/>
              </a:solidFill>
            </a:rPr>
            <a:t>Supervisão contínua</a:t>
          </a:r>
          <a:endParaRPr lang="pt-BR" b="0" dirty="0">
            <a:solidFill>
              <a:srgbClr val="0070C0"/>
            </a:solidFill>
          </a:endParaRPr>
        </a:p>
      </dgm:t>
    </dgm:pt>
    <dgm:pt modelId="{A53B4181-73F0-464E-B6EF-318793972382}" type="parTrans" cxnId="{816BD8F4-76CE-5548-A251-6300FE95EFCA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  <dgm:pt modelId="{13AF1BC7-E174-694E-BC4C-087D96E709A2}" type="sibTrans" cxnId="{816BD8F4-76CE-5548-A251-6300FE95EFCA}">
      <dgm:prSet/>
      <dgm:spPr/>
      <dgm:t>
        <a:bodyPr/>
        <a:lstStyle/>
        <a:p>
          <a:endParaRPr lang="pt-BR"/>
        </a:p>
      </dgm:t>
    </dgm:pt>
    <dgm:pt modelId="{AC1F5D3C-744E-2844-BDDB-6705A0D98C2E}">
      <dgm:prSet/>
      <dgm:spPr>
        <a:ln w="19050">
          <a:solidFill>
            <a:srgbClr val="0070C0"/>
          </a:solidFill>
        </a:ln>
      </dgm:spPr>
      <dgm:t>
        <a:bodyPr/>
        <a:lstStyle/>
        <a:p>
          <a:pPr marL="72000" algn="l"/>
          <a:r>
            <a:rPr lang="pt-BR" b="0">
              <a:solidFill>
                <a:srgbClr val="0070C0"/>
              </a:solidFill>
            </a:rPr>
            <a:t>Eficácia</a:t>
          </a:r>
          <a:endParaRPr lang="pt-BR" b="0" dirty="0">
            <a:solidFill>
              <a:srgbClr val="0070C0"/>
            </a:solidFill>
          </a:endParaRPr>
        </a:p>
      </dgm:t>
    </dgm:pt>
    <dgm:pt modelId="{7F3D690D-48C3-C24F-B68E-5CFB38BA042E}" type="parTrans" cxnId="{188034B5-05BA-E146-97B6-F21C793EFE60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  <dgm:pt modelId="{8E7F05FF-237D-4445-A3CC-0C3216BBEBB2}" type="sibTrans" cxnId="{188034B5-05BA-E146-97B6-F21C793EFE60}">
      <dgm:prSet/>
      <dgm:spPr/>
      <dgm:t>
        <a:bodyPr/>
        <a:lstStyle/>
        <a:p>
          <a:endParaRPr lang="pt-BR"/>
        </a:p>
      </dgm:t>
    </dgm:pt>
    <dgm:pt modelId="{EB14AA3F-DDA6-3A46-B0E6-1C21B0C7183B}">
      <dgm:prSet/>
      <dgm:spPr>
        <a:ln w="19050">
          <a:solidFill>
            <a:srgbClr val="0070C0"/>
          </a:solidFill>
        </a:ln>
      </dgm:spPr>
      <dgm:t>
        <a:bodyPr/>
        <a:lstStyle/>
        <a:p>
          <a:pPr marL="72000" algn="l"/>
          <a:r>
            <a:rPr lang="pt-BR" b="0">
              <a:solidFill>
                <a:srgbClr val="0070C0"/>
              </a:solidFill>
            </a:rPr>
            <a:t>Validação</a:t>
          </a:r>
          <a:endParaRPr lang="pt-BR" b="0" dirty="0">
            <a:solidFill>
              <a:srgbClr val="0070C0"/>
            </a:solidFill>
          </a:endParaRPr>
        </a:p>
      </dgm:t>
    </dgm:pt>
    <dgm:pt modelId="{28692653-F850-6E4E-9740-25CAFD322028}" type="parTrans" cxnId="{9056A25A-7641-7244-BFA2-ABA184CBD9D7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  <dgm:pt modelId="{B2752A6B-83D8-BE44-9D48-B8BBD02F67B1}" type="sibTrans" cxnId="{9056A25A-7641-7244-BFA2-ABA184CBD9D7}">
      <dgm:prSet/>
      <dgm:spPr/>
      <dgm:t>
        <a:bodyPr/>
        <a:lstStyle/>
        <a:p>
          <a:endParaRPr lang="pt-BR"/>
        </a:p>
      </dgm:t>
    </dgm:pt>
    <dgm:pt modelId="{7F4A4939-9683-3543-81E3-C7162793D134}" type="pres">
      <dgm:prSet presAssocID="{05098D57-3A83-4249-90B8-FF0388BA49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7E7452-C24C-1144-8630-620B8ED3464C}" type="pres">
      <dgm:prSet presAssocID="{3E3DD8B9-F900-B94B-A0FD-5BEDCBB328C3}" presName="root" presStyleCnt="0"/>
      <dgm:spPr/>
    </dgm:pt>
    <dgm:pt modelId="{5785EB5A-288D-9945-9546-998AB88C9A9D}" type="pres">
      <dgm:prSet presAssocID="{3E3DD8B9-F900-B94B-A0FD-5BEDCBB328C3}" presName="rootComposite" presStyleCnt="0"/>
      <dgm:spPr/>
    </dgm:pt>
    <dgm:pt modelId="{3F91F323-D37C-FB45-B65C-1C8CBE377CA3}" type="pres">
      <dgm:prSet presAssocID="{3E3DD8B9-F900-B94B-A0FD-5BEDCBB328C3}" presName="rootText" presStyleLbl="node1" presStyleIdx="0" presStyleCnt="3"/>
      <dgm:spPr/>
    </dgm:pt>
    <dgm:pt modelId="{5410D3F9-BA3B-B540-9E5B-50A574489167}" type="pres">
      <dgm:prSet presAssocID="{3E3DD8B9-F900-B94B-A0FD-5BEDCBB328C3}" presName="rootConnector" presStyleLbl="node1" presStyleIdx="0" presStyleCnt="3"/>
      <dgm:spPr/>
    </dgm:pt>
    <dgm:pt modelId="{8FA422AC-1B37-1444-A9F8-53DD1CA8F4A6}" type="pres">
      <dgm:prSet presAssocID="{3E3DD8B9-F900-B94B-A0FD-5BEDCBB328C3}" presName="childShape" presStyleCnt="0"/>
      <dgm:spPr/>
    </dgm:pt>
    <dgm:pt modelId="{E64EA443-56E2-F044-A111-9BF87B4C669A}" type="pres">
      <dgm:prSet presAssocID="{8D7FC037-AD77-E942-99E3-7B876787EE49}" presName="Name13" presStyleLbl="parChTrans1D2" presStyleIdx="0" presStyleCnt="9"/>
      <dgm:spPr/>
    </dgm:pt>
    <dgm:pt modelId="{5401D60C-8B58-9A49-B3F5-F6480DC870B9}" type="pres">
      <dgm:prSet presAssocID="{CAB2BD66-79E1-F240-9592-547E184497B2}" presName="childText" presStyleLbl="bgAcc1" presStyleIdx="0" presStyleCnt="9">
        <dgm:presLayoutVars>
          <dgm:bulletEnabled val="1"/>
        </dgm:presLayoutVars>
      </dgm:prSet>
      <dgm:spPr/>
    </dgm:pt>
    <dgm:pt modelId="{58489531-12E0-224C-A60C-FA13B3EED4C3}" type="pres">
      <dgm:prSet presAssocID="{19CC0DF5-D851-E14F-B5FA-844569C59797}" presName="Name13" presStyleLbl="parChTrans1D2" presStyleIdx="1" presStyleCnt="9"/>
      <dgm:spPr/>
    </dgm:pt>
    <dgm:pt modelId="{2DBEDB04-07F9-AD4D-9934-797EFCCF6573}" type="pres">
      <dgm:prSet presAssocID="{4F8986E5-51D1-1D46-B620-AE399325BBAC}" presName="childText" presStyleLbl="bgAcc1" presStyleIdx="1" presStyleCnt="9">
        <dgm:presLayoutVars>
          <dgm:bulletEnabled val="1"/>
        </dgm:presLayoutVars>
      </dgm:prSet>
      <dgm:spPr/>
    </dgm:pt>
    <dgm:pt modelId="{F882E6E9-E7CE-184D-9DDE-2A33431A9BCF}" type="pres">
      <dgm:prSet presAssocID="{24CD169B-CFD9-034C-8960-3BA7F9B7B132}" presName="Name13" presStyleLbl="parChTrans1D2" presStyleIdx="2" presStyleCnt="9"/>
      <dgm:spPr/>
    </dgm:pt>
    <dgm:pt modelId="{FC7EE8FE-A5B5-9B46-BF52-8050B6B23AFC}" type="pres">
      <dgm:prSet presAssocID="{95177DC5-AB49-AD4F-B4FB-1C150343CF52}" presName="childText" presStyleLbl="bgAcc1" presStyleIdx="2" presStyleCnt="9">
        <dgm:presLayoutVars>
          <dgm:bulletEnabled val="1"/>
        </dgm:presLayoutVars>
      </dgm:prSet>
      <dgm:spPr/>
    </dgm:pt>
    <dgm:pt modelId="{48D3CE44-53D7-EA44-B9A5-5370F782E480}" type="pres">
      <dgm:prSet presAssocID="{B86DBB7B-77BA-8740-B099-86367B6996FD}" presName="root" presStyleCnt="0"/>
      <dgm:spPr/>
    </dgm:pt>
    <dgm:pt modelId="{BD4C6A47-4903-E444-AB83-ED65939E9B5A}" type="pres">
      <dgm:prSet presAssocID="{B86DBB7B-77BA-8740-B099-86367B6996FD}" presName="rootComposite" presStyleCnt="0"/>
      <dgm:spPr/>
    </dgm:pt>
    <dgm:pt modelId="{06DE3E2E-344A-7B47-8728-B30E54174C54}" type="pres">
      <dgm:prSet presAssocID="{B86DBB7B-77BA-8740-B099-86367B6996FD}" presName="rootText" presStyleLbl="node1" presStyleIdx="1" presStyleCnt="3"/>
      <dgm:spPr/>
    </dgm:pt>
    <dgm:pt modelId="{56D0119D-1EC3-0E49-8262-A7BDE965FF25}" type="pres">
      <dgm:prSet presAssocID="{B86DBB7B-77BA-8740-B099-86367B6996FD}" presName="rootConnector" presStyleLbl="node1" presStyleIdx="1" presStyleCnt="3"/>
      <dgm:spPr/>
    </dgm:pt>
    <dgm:pt modelId="{0C388B71-9206-1F49-B204-7054456CCE7F}" type="pres">
      <dgm:prSet presAssocID="{B86DBB7B-77BA-8740-B099-86367B6996FD}" presName="childShape" presStyleCnt="0"/>
      <dgm:spPr/>
    </dgm:pt>
    <dgm:pt modelId="{7E00BAEA-8CEC-264F-8C55-D891FD8EE6F2}" type="pres">
      <dgm:prSet presAssocID="{54CD2B40-9376-BC42-9968-FED1E4291281}" presName="Name13" presStyleLbl="parChTrans1D2" presStyleIdx="3" presStyleCnt="9"/>
      <dgm:spPr/>
    </dgm:pt>
    <dgm:pt modelId="{0434B7CA-D2F6-0F49-B1B8-BAFC033C6839}" type="pres">
      <dgm:prSet presAssocID="{2201AB09-97D7-1743-A7EC-A0AFA7B8E146}" presName="childText" presStyleLbl="bgAcc1" presStyleIdx="3" presStyleCnt="9">
        <dgm:presLayoutVars>
          <dgm:bulletEnabled val="1"/>
        </dgm:presLayoutVars>
      </dgm:prSet>
      <dgm:spPr/>
    </dgm:pt>
    <dgm:pt modelId="{67D29040-C7BD-6F45-9742-4DE6FDA6629A}" type="pres">
      <dgm:prSet presAssocID="{7F3D690D-48C3-C24F-B68E-5CFB38BA042E}" presName="Name13" presStyleLbl="parChTrans1D2" presStyleIdx="4" presStyleCnt="9"/>
      <dgm:spPr/>
    </dgm:pt>
    <dgm:pt modelId="{0E4C3A69-B3F6-B54F-8018-79B928B82015}" type="pres">
      <dgm:prSet presAssocID="{AC1F5D3C-744E-2844-BDDB-6705A0D98C2E}" presName="childText" presStyleLbl="bgAcc1" presStyleIdx="4" presStyleCnt="9">
        <dgm:presLayoutVars>
          <dgm:bulletEnabled val="1"/>
        </dgm:presLayoutVars>
      </dgm:prSet>
      <dgm:spPr/>
    </dgm:pt>
    <dgm:pt modelId="{356C6E3F-2653-4C46-8C29-5E8F9A66814D}" type="pres">
      <dgm:prSet presAssocID="{28692653-F850-6E4E-9740-25CAFD322028}" presName="Name13" presStyleLbl="parChTrans1D2" presStyleIdx="5" presStyleCnt="9"/>
      <dgm:spPr/>
    </dgm:pt>
    <dgm:pt modelId="{00321F4B-A105-EF42-92EA-7B39F1C739C6}" type="pres">
      <dgm:prSet presAssocID="{EB14AA3F-DDA6-3A46-B0E6-1C21B0C7183B}" presName="childText" presStyleLbl="bgAcc1" presStyleIdx="5" presStyleCnt="9">
        <dgm:presLayoutVars>
          <dgm:bulletEnabled val="1"/>
        </dgm:presLayoutVars>
      </dgm:prSet>
      <dgm:spPr/>
    </dgm:pt>
    <dgm:pt modelId="{5A6F55A7-C7DC-B247-B5D4-BDF584FB9FD7}" type="pres">
      <dgm:prSet presAssocID="{B8701F66-2238-0148-9221-A2CEFA0C473B}" presName="root" presStyleCnt="0"/>
      <dgm:spPr/>
    </dgm:pt>
    <dgm:pt modelId="{794F0EBB-92B6-0A4A-A689-8A48CDB1A491}" type="pres">
      <dgm:prSet presAssocID="{B8701F66-2238-0148-9221-A2CEFA0C473B}" presName="rootComposite" presStyleCnt="0"/>
      <dgm:spPr/>
    </dgm:pt>
    <dgm:pt modelId="{1EFE13ED-6C38-3D41-A632-4CF065A39D82}" type="pres">
      <dgm:prSet presAssocID="{B8701F66-2238-0148-9221-A2CEFA0C473B}" presName="rootText" presStyleLbl="node1" presStyleIdx="2" presStyleCnt="3"/>
      <dgm:spPr/>
    </dgm:pt>
    <dgm:pt modelId="{9B2701FF-2BDA-AF46-8AB9-9EC48B714891}" type="pres">
      <dgm:prSet presAssocID="{B8701F66-2238-0148-9221-A2CEFA0C473B}" presName="rootConnector" presStyleLbl="node1" presStyleIdx="2" presStyleCnt="3"/>
      <dgm:spPr/>
    </dgm:pt>
    <dgm:pt modelId="{B15C5C67-C691-234A-946C-0D490E8CD69A}" type="pres">
      <dgm:prSet presAssocID="{B8701F66-2238-0148-9221-A2CEFA0C473B}" presName="childShape" presStyleCnt="0"/>
      <dgm:spPr/>
    </dgm:pt>
    <dgm:pt modelId="{5F24B9C6-B94D-6945-913B-F3D058615505}" type="pres">
      <dgm:prSet presAssocID="{1713B8F5-294E-6148-A40E-9F00D560E3D6}" presName="Name13" presStyleLbl="parChTrans1D2" presStyleIdx="6" presStyleCnt="9"/>
      <dgm:spPr/>
    </dgm:pt>
    <dgm:pt modelId="{077D703F-E990-F946-AC35-F1AE9B6F22EB}" type="pres">
      <dgm:prSet presAssocID="{E3745D2C-FFAE-6C4C-82BB-B4C747EF4BDD}" presName="childText" presStyleLbl="bgAcc1" presStyleIdx="6" presStyleCnt="9">
        <dgm:presLayoutVars>
          <dgm:bulletEnabled val="1"/>
        </dgm:presLayoutVars>
      </dgm:prSet>
      <dgm:spPr/>
    </dgm:pt>
    <dgm:pt modelId="{72123314-C84E-8142-AE46-941BFAEFEA82}" type="pres">
      <dgm:prSet presAssocID="{B91B70AE-6590-394C-9315-625F863F8E78}" presName="Name13" presStyleLbl="parChTrans1D2" presStyleIdx="7" presStyleCnt="9"/>
      <dgm:spPr/>
    </dgm:pt>
    <dgm:pt modelId="{C8A39E8B-4BCE-504C-B97A-9BD5E78BC4C5}" type="pres">
      <dgm:prSet presAssocID="{3E1A0477-C245-4B4B-BE86-248983ECCE98}" presName="childText" presStyleLbl="bgAcc1" presStyleIdx="7" presStyleCnt="9">
        <dgm:presLayoutVars>
          <dgm:bulletEnabled val="1"/>
        </dgm:presLayoutVars>
      </dgm:prSet>
      <dgm:spPr/>
    </dgm:pt>
    <dgm:pt modelId="{09B8EA9B-E9A4-C445-AE73-81186605C885}" type="pres">
      <dgm:prSet presAssocID="{A53B4181-73F0-464E-B6EF-318793972382}" presName="Name13" presStyleLbl="parChTrans1D2" presStyleIdx="8" presStyleCnt="9"/>
      <dgm:spPr/>
    </dgm:pt>
    <dgm:pt modelId="{06DA4ACC-AACF-CB42-99EB-26B97017164F}" type="pres">
      <dgm:prSet presAssocID="{02826B65-3E62-B444-9336-E8F9AB5BB567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8D116C01-5D31-DD4E-B281-2DCA91202640}" type="presOf" srcId="{3E1A0477-C245-4B4B-BE86-248983ECCE98}" destId="{C8A39E8B-4BCE-504C-B97A-9BD5E78BC4C5}" srcOrd="0" destOrd="0" presId="urn:microsoft.com/office/officeart/2005/8/layout/hierarchy3"/>
    <dgm:cxn modelId="{9FE72E11-68CC-B34D-89A6-BDFBBDE89972}" type="presOf" srcId="{B91B70AE-6590-394C-9315-625F863F8E78}" destId="{72123314-C84E-8142-AE46-941BFAEFEA82}" srcOrd="0" destOrd="0" presId="urn:microsoft.com/office/officeart/2005/8/layout/hierarchy3"/>
    <dgm:cxn modelId="{558A2C1B-C39E-044B-9DB7-49BB48AC912B}" type="presOf" srcId="{B8701F66-2238-0148-9221-A2CEFA0C473B}" destId="{9B2701FF-2BDA-AF46-8AB9-9EC48B714891}" srcOrd="1" destOrd="0" presId="urn:microsoft.com/office/officeart/2005/8/layout/hierarchy3"/>
    <dgm:cxn modelId="{028F0D28-3D08-7643-8EDC-3CF67C82ED7F}" srcId="{3E3DD8B9-F900-B94B-A0FD-5BEDCBB328C3}" destId="{CAB2BD66-79E1-F240-9592-547E184497B2}" srcOrd="0" destOrd="0" parTransId="{8D7FC037-AD77-E942-99E3-7B876787EE49}" sibTransId="{ED250033-85AB-2746-AC6F-9275B5B4B7A8}"/>
    <dgm:cxn modelId="{1FAF492A-989E-4B4E-8EAA-A7D5D2ABA806}" type="presOf" srcId="{1713B8F5-294E-6148-A40E-9F00D560E3D6}" destId="{5F24B9C6-B94D-6945-913B-F3D058615505}" srcOrd="0" destOrd="0" presId="urn:microsoft.com/office/officeart/2005/8/layout/hierarchy3"/>
    <dgm:cxn modelId="{9E1FF72E-6E6C-8A4E-B005-1336F3442BC4}" type="presOf" srcId="{3E3DD8B9-F900-B94B-A0FD-5BEDCBB328C3}" destId="{3F91F323-D37C-FB45-B65C-1C8CBE377CA3}" srcOrd="0" destOrd="0" presId="urn:microsoft.com/office/officeart/2005/8/layout/hierarchy3"/>
    <dgm:cxn modelId="{C5A41340-F3D4-204C-BAE2-3654CCAE5F4C}" type="presOf" srcId="{28692653-F850-6E4E-9740-25CAFD322028}" destId="{356C6E3F-2653-4C46-8C29-5E8F9A66814D}" srcOrd="0" destOrd="0" presId="urn:microsoft.com/office/officeart/2005/8/layout/hierarchy3"/>
    <dgm:cxn modelId="{9FAD9D4E-860B-2A43-B6BC-209F8F101C87}" type="presOf" srcId="{54CD2B40-9376-BC42-9968-FED1E4291281}" destId="{7E00BAEA-8CEC-264F-8C55-D891FD8EE6F2}" srcOrd="0" destOrd="0" presId="urn:microsoft.com/office/officeart/2005/8/layout/hierarchy3"/>
    <dgm:cxn modelId="{FB0C6C53-4393-6740-B948-B5B3BCB30461}" type="presOf" srcId="{24CD169B-CFD9-034C-8960-3BA7F9B7B132}" destId="{F882E6E9-E7CE-184D-9DDE-2A33431A9BCF}" srcOrd="0" destOrd="0" presId="urn:microsoft.com/office/officeart/2005/8/layout/hierarchy3"/>
    <dgm:cxn modelId="{F1F20B54-63CB-7640-836A-D484EE76225B}" type="presOf" srcId="{4F8986E5-51D1-1D46-B620-AE399325BBAC}" destId="{2DBEDB04-07F9-AD4D-9934-797EFCCF6573}" srcOrd="0" destOrd="0" presId="urn:microsoft.com/office/officeart/2005/8/layout/hierarchy3"/>
    <dgm:cxn modelId="{2755C758-58B6-8746-A956-85CC8D8724DF}" type="presOf" srcId="{B86DBB7B-77BA-8740-B099-86367B6996FD}" destId="{06DE3E2E-344A-7B47-8728-B30E54174C54}" srcOrd="0" destOrd="0" presId="urn:microsoft.com/office/officeart/2005/8/layout/hierarchy3"/>
    <dgm:cxn modelId="{9056A25A-7641-7244-BFA2-ABA184CBD9D7}" srcId="{B86DBB7B-77BA-8740-B099-86367B6996FD}" destId="{EB14AA3F-DDA6-3A46-B0E6-1C21B0C7183B}" srcOrd="2" destOrd="0" parTransId="{28692653-F850-6E4E-9740-25CAFD322028}" sibTransId="{B2752A6B-83D8-BE44-9D48-B8BBD02F67B1}"/>
    <dgm:cxn modelId="{7AB20F61-CA8F-1D44-B0E7-30B0BB7F159A}" srcId="{05098D57-3A83-4249-90B8-FF0388BA490C}" destId="{B86DBB7B-77BA-8740-B099-86367B6996FD}" srcOrd="1" destOrd="0" parTransId="{42716F37-712A-3045-9E06-ADC444718779}" sibTransId="{AE294B0E-5BFE-F844-BD0F-E0A490538EB1}"/>
    <dgm:cxn modelId="{4E25C16C-BB55-AD44-A207-5254B828426E}" type="presOf" srcId="{7F3D690D-48C3-C24F-B68E-5CFB38BA042E}" destId="{67D29040-C7BD-6F45-9742-4DE6FDA6629A}" srcOrd="0" destOrd="0" presId="urn:microsoft.com/office/officeart/2005/8/layout/hierarchy3"/>
    <dgm:cxn modelId="{62CED36C-90FA-194E-85DE-4D12FF1BE1EB}" type="presOf" srcId="{B8701F66-2238-0148-9221-A2CEFA0C473B}" destId="{1EFE13ED-6C38-3D41-A632-4CF065A39D82}" srcOrd="0" destOrd="0" presId="urn:microsoft.com/office/officeart/2005/8/layout/hierarchy3"/>
    <dgm:cxn modelId="{8526586E-20E5-004D-9210-4B951E7B206B}" type="presOf" srcId="{B86DBB7B-77BA-8740-B099-86367B6996FD}" destId="{56D0119D-1EC3-0E49-8262-A7BDE965FF25}" srcOrd="1" destOrd="0" presId="urn:microsoft.com/office/officeart/2005/8/layout/hierarchy3"/>
    <dgm:cxn modelId="{FA47CD72-7106-7246-A8B2-AB4D39E66DA4}" type="presOf" srcId="{AC1F5D3C-744E-2844-BDDB-6705A0D98C2E}" destId="{0E4C3A69-B3F6-B54F-8018-79B928B82015}" srcOrd="0" destOrd="0" presId="urn:microsoft.com/office/officeart/2005/8/layout/hierarchy3"/>
    <dgm:cxn modelId="{BD01E775-BAEE-B640-8B9C-4274B2308449}" type="presOf" srcId="{3E3DD8B9-F900-B94B-A0FD-5BEDCBB328C3}" destId="{5410D3F9-BA3B-B540-9E5B-50A574489167}" srcOrd="1" destOrd="0" presId="urn:microsoft.com/office/officeart/2005/8/layout/hierarchy3"/>
    <dgm:cxn modelId="{0B45B779-551C-9D4E-88E0-A040B839D942}" type="presOf" srcId="{19CC0DF5-D851-E14F-B5FA-844569C59797}" destId="{58489531-12E0-224C-A60C-FA13B3EED4C3}" srcOrd="0" destOrd="0" presId="urn:microsoft.com/office/officeart/2005/8/layout/hierarchy3"/>
    <dgm:cxn modelId="{87973A91-7750-B445-AD92-973CBE01A1A2}" type="presOf" srcId="{2201AB09-97D7-1743-A7EC-A0AFA7B8E146}" destId="{0434B7CA-D2F6-0F49-B1B8-BAFC033C6839}" srcOrd="0" destOrd="0" presId="urn:microsoft.com/office/officeart/2005/8/layout/hierarchy3"/>
    <dgm:cxn modelId="{924D0698-E0EC-C748-81AA-7F9467984968}" srcId="{B8701F66-2238-0148-9221-A2CEFA0C473B}" destId="{3E1A0477-C245-4B4B-BE86-248983ECCE98}" srcOrd="1" destOrd="0" parTransId="{B91B70AE-6590-394C-9315-625F863F8E78}" sibTransId="{E183D92C-EE55-3045-B6AC-A6CB38E3C14C}"/>
    <dgm:cxn modelId="{593C6EA8-CE81-3B42-9F50-803CBB1F957E}" type="presOf" srcId="{02826B65-3E62-B444-9336-E8F9AB5BB567}" destId="{06DA4ACC-AACF-CB42-99EB-26B97017164F}" srcOrd="0" destOrd="0" presId="urn:microsoft.com/office/officeart/2005/8/layout/hierarchy3"/>
    <dgm:cxn modelId="{A87133AA-1CFE-E541-A58D-7E8130388DD8}" srcId="{05098D57-3A83-4249-90B8-FF0388BA490C}" destId="{3E3DD8B9-F900-B94B-A0FD-5BEDCBB328C3}" srcOrd="0" destOrd="0" parTransId="{D245C7B1-95BF-294A-BCBB-68F7D2964F04}" sibTransId="{3A4C71C8-3899-A44B-8490-2F3E9E0290C1}"/>
    <dgm:cxn modelId="{73798DAA-8C83-9B4C-9C3E-235B26D0C3AC}" srcId="{B86DBB7B-77BA-8740-B099-86367B6996FD}" destId="{2201AB09-97D7-1743-A7EC-A0AFA7B8E146}" srcOrd="0" destOrd="0" parTransId="{54CD2B40-9376-BC42-9968-FED1E4291281}" sibTransId="{0CD5F491-199A-9244-8A95-77472C84111E}"/>
    <dgm:cxn modelId="{E24744B1-5987-A744-B736-70915FCDDD30}" type="presOf" srcId="{EB14AA3F-DDA6-3A46-B0E6-1C21B0C7183B}" destId="{00321F4B-A105-EF42-92EA-7B39F1C739C6}" srcOrd="0" destOrd="0" presId="urn:microsoft.com/office/officeart/2005/8/layout/hierarchy3"/>
    <dgm:cxn modelId="{FD5439B4-E737-314C-B206-2C6F5B8A43DC}" srcId="{3E3DD8B9-F900-B94B-A0FD-5BEDCBB328C3}" destId="{4F8986E5-51D1-1D46-B620-AE399325BBAC}" srcOrd="1" destOrd="0" parTransId="{19CC0DF5-D851-E14F-B5FA-844569C59797}" sibTransId="{53F7125A-1183-4F47-AB8B-9DE1674F0A1F}"/>
    <dgm:cxn modelId="{188034B5-05BA-E146-97B6-F21C793EFE60}" srcId="{B86DBB7B-77BA-8740-B099-86367B6996FD}" destId="{AC1F5D3C-744E-2844-BDDB-6705A0D98C2E}" srcOrd="1" destOrd="0" parTransId="{7F3D690D-48C3-C24F-B68E-5CFB38BA042E}" sibTransId="{8E7F05FF-237D-4445-A3CC-0C3216BBEBB2}"/>
    <dgm:cxn modelId="{51FB5BBB-3907-4E43-86B0-ED36927F8B6A}" type="presOf" srcId="{95177DC5-AB49-AD4F-B4FB-1C150343CF52}" destId="{FC7EE8FE-A5B5-9B46-BF52-8050B6B23AFC}" srcOrd="0" destOrd="0" presId="urn:microsoft.com/office/officeart/2005/8/layout/hierarchy3"/>
    <dgm:cxn modelId="{41FD6ABE-0E51-A342-B81A-F3621E4FF9C3}" type="presOf" srcId="{8D7FC037-AD77-E942-99E3-7B876787EE49}" destId="{E64EA443-56E2-F044-A111-9BF87B4C669A}" srcOrd="0" destOrd="0" presId="urn:microsoft.com/office/officeart/2005/8/layout/hierarchy3"/>
    <dgm:cxn modelId="{82DCDEC0-F9A9-6A43-86F7-8D553A994C46}" srcId="{B8701F66-2238-0148-9221-A2CEFA0C473B}" destId="{E3745D2C-FFAE-6C4C-82BB-B4C747EF4BDD}" srcOrd="0" destOrd="0" parTransId="{1713B8F5-294E-6148-A40E-9F00D560E3D6}" sibTransId="{F0D78967-4021-DE4E-8153-F1CD5F12FE56}"/>
    <dgm:cxn modelId="{1A668BCD-04F6-8948-80BC-F2CCFC29DF0D}" type="presOf" srcId="{E3745D2C-FFAE-6C4C-82BB-B4C747EF4BDD}" destId="{077D703F-E990-F946-AC35-F1AE9B6F22EB}" srcOrd="0" destOrd="0" presId="urn:microsoft.com/office/officeart/2005/8/layout/hierarchy3"/>
    <dgm:cxn modelId="{64B31ECF-CAA9-6745-8246-3D711ECA43F4}" type="presOf" srcId="{A53B4181-73F0-464E-B6EF-318793972382}" destId="{09B8EA9B-E9A4-C445-AE73-81186605C885}" srcOrd="0" destOrd="0" presId="urn:microsoft.com/office/officeart/2005/8/layout/hierarchy3"/>
    <dgm:cxn modelId="{273184DC-0D2F-8144-9248-E0E7F951F6AF}" type="presOf" srcId="{CAB2BD66-79E1-F240-9592-547E184497B2}" destId="{5401D60C-8B58-9A49-B3F5-F6480DC870B9}" srcOrd="0" destOrd="0" presId="urn:microsoft.com/office/officeart/2005/8/layout/hierarchy3"/>
    <dgm:cxn modelId="{189DA2E3-2143-994D-913D-DC1A35440766}" srcId="{3E3DD8B9-F900-B94B-A0FD-5BEDCBB328C3}" destId="{95177DC5-AB49-AD4F-B4FB-1C150343CF52}" srcOrd="2" destOrd="0" parTransId="{24CD169B-CFD9-034C-8960-3BA7F9B7B132}" sibTransId="{F7BF8953-D5AC-244B-ADD2-4D65808B7217}"/>
    <dgm:cxn modelId="{816BD8F4-76CE-5548-A251-6300FE95EFCA}" srcId="{B8701F66-2238-0148-9221-A2CEFA0C473B}" destId="{02826B65-3E62-B444-9336-E8F9AB5BB567}" srcOrd="2" destOrd="0" parTransId="{A53B4181-73F0-464E-B6EF-318793972382}" sibTransId="{13AF1BC7-E174-694E-BC4C-087D96E709A2}"/>
    <dgm:cxn modelId="{293F3FF9-4BDD-8B4D-B9B0-1F7B07E08A5F}" type="presOf" srcId="{05098D57-3A83-4249-90B8-FF0388BA490C}" destId="{7F4A4939-9683-3543-81E3-C7162793D134}" srcOrd="0" destOrd="0" presId="urn:microsoft.com/office/officeart/2005/8/layout/hierarchy3"/>
    <dgm:cxn modelId="{31619BFD-179D-864A-BF5A-317C99453361}" srcId="{05098D57-3A83-4249-90B8-FF0388BA490C}" destId="{B8701F66-2238-0148-9221-A2CEFA0C473B}" srcOrd="2" destOrd="0" parTransId="{58367FBC-4B06-7C49-9E22-D3B9DB122AF7}" sibTransId="{C83A2805-4E0C-1344-AC10-B5FC91B30729}"/>
    <dgm:cxn modelId="{7437FC0F-AECE-AF4D-A4FF-BC5A6A3ED469}" type="presParOf" srcId="{7F4A4939-9683-3543-81E3-C7162793D134}" destId="{987E7452-C24C-1144-8630-620B8ED3464C}" srcOrd="0" destOrd="0" presId="urn:microsoft.com/office/officeart/2005/8/layout/hierarchy3"/>
    <dgm:cxn modelId="{BABD9D17-71F5-5F49-9483-AC5BB0CBA5B1}" type="presParOf" srcId="{987E7452-C24C-1144-8630-620B8ED3464C}" destId="{5785EB5A-288D-9945-9546-998AB88C9A9D}" srcOrd="0" destOrd="0" presId="urn:microsoft.com/office/officeart/2005/8/layout/hierarchy3"/>
    <dgm:cxn modelId="{8CCAE0FF-E22C-4E49-94E6-A9A702F89CC4}" type="presParOf" srcId="{5785EB5A-288D-9945-9546-998AB88C9A9D}" destId="{3F91F323-D37C-FB45-B65C-1C8CBE377CA3}" srcOrd="0" destOrd="0" presId="urn:microsoft.com/office/officeart/2005/8/layout/hierarchy3"/>
    <dgm:cxn modelId="{8C29D5F3-14C3-C945-A9EC-EFADBEA9DDF3}" type="presParOf" srcId="{5785EB5A-288D-9945-9546-998AB88C9A9D}" destId="{5410D3F9-BA3B-B540-9E5B-50A574489167}" srcOrd="1" destOrd="0" presId="urn:microsoft.com/office/officeart/2005/8/layout/hierarchy3"/>
    <dgm:cxn modelId="{FB17AFDA-4920-4541-A9AF-C0C058A30D87}" type="presParOf" srcId="{987E7452-C24C-1144-8630-620B8ED3464C}" destId="{8FA422AC-1B37-1444-A9F8-53DD1CA8F4A6}" srcOrd="1" destOrd="0" presId="urn:microsoft.com/office/officeart/2005/8/layout/hierarchy3"/>
    <dgm:cxn modelId="{75878616-9B36-E44D-808D-5464550412C1}" type="presParOf" srcId="{8FA422AC-1B37-1444-A9F8-53DD1CA8F4A6}" destId="{E64EA443-56E2-F044-A111-9BF87B4C669A}" srcOrd="0" destOrd="0" presId="urn:microsoft.com/office/officeart/2005/8/layout/hierarchy3"/>
    <dgm:cxn modelId="{9354C67D-5E21-7845-98E0-C7715304BCF6}" type="presParOf" srcId="{8FA422AC-1B37-1444-A9F8-53DD1CA8F4A6}" destId="{5401D60C-8B58-9A49-B3F5-F6480DC870B9}" srcOrd="1" destOrd="0" presId="urn:microsoft.com/office/officeart/2005/8/layout/hierarchy3"/>
    <dgm:cxn modelId="{7E2800A8-5E99-A147-99C6-6418CD3D2A32}" type="presParOf" srcId="{8FA422AC-1B37-1444-A9F8-53DD1CA8F4A6}" destId="{58489531-12E0-224C-A60C-FA13B3EED4C3}" srcOrd="2" destOrd="0" presId="urn:microsoft.com/office/officeart/2005/8/layout/hierarchy3"/>
    <dgm:cxn modelId="{A1065DC8-1D03-C24F-B9D7-34ED8EBDC142}" type="presParOf" srcId="{8FA422AC-1B37-1444-A9F8-53DD1CA8F4A6}" destId="{2DBEDB04-07F9-AD4D-9934-797EFCCF6573}" srcOrd="3" destOrd="0" presId="urn:microsoft.com/office/officeart/2005/8/layout/hierarchy3"/>
    <dgm:cxn modelId="{971E18AB-A629-4345-A0CF-E1A7B8241152}" type="presParOf" srcId="{8FA422AC-1B37-1444-A9F8-53DD1CA8F4A6}" destId="{F882E6E9-E7CE-184D-9DDE-2A33431A9BCF}" srcOrd="4" destOrd="0" presId="urn:microsoft.com/office/officeart/2005/8/layout/hierarchy3"/>
    <dgm:cxn modelId="{75F4F87C-15C0-0C46-AD8C-2BFB16231A8B}" type="presParOf" srcId="{8FA422AC-1B37-1444-A9F8-53DD1CA8F4A6}" destId="{FC7EE8FE-A5B5-9B46-BF52-8050B6B23AFC}" srcOrd="5" destOrd="0" presId="urn:microsoft.com/office/officeart/2005/8/layout/hierarchy3"/>
    <dgm:cxn modelId="{678B8AFE-A2BD-5C48-9605-9AC97A8103E9}" type="presParOf" srcId="{7F4A4939-9683-3543-81E3-C7162793D134}" destId="{48D3CE44-53D7-EA44-B9A5-5370F782E480}" srcOrd="1" destOrd="0" presId="urn:microsoft.com/office/officeart/2005/8/layout/hierarchy3"/>
    <dgm:cxn modelId="{FFE262FA-AF0A-1340-8AFD-39A4FB83903D}" type="presParOf" srcId="{48D3CE44-53D7-EA44-B9A5-5370F782E480}" destId="{BD4C6A47-4903-E444-AB83-ED65939E9B5A}" srcOrd="0" destOrd="0" presId="urn:microsoft.com/office/officeart/2005/8/layout/hierarchy3"/>
    <dgm:cxn modelId="{2D52907B-54C5-8A43-BB69-29ABE7637DD6}" type="presParOf" srcId="{BD4C6A47-4903-E444-AB83-ED65939E9B5A}" destId="{06DE3E2E-344A-7B47-8728-B30E54174C54}" srcOrd="0" destOrd="0" presId="urn:microsoft.com/office/officeart/2005/8/layout/hierarchy3"/>
    <dgm:cxn modelId="{175A70CE-E5EE-1343-9487-3B8E2EBC5910}" type="presParOf" srcId="{BD4C6A47-4903-E444-AB83-ED65939E9B5A}" destId="{56D0119D-1EC3-0E49-8262-A7BDE965FF25}" srcOrd="1" destOrd="0" presId="urn:microsoft.com/office/officeart/2005/8/layout/hierarchy3"/>
    <dgm:cxn modelId="{18A68FD2-4DE8-EA46-AB46-2B7FFA76BB95}" type="presParOf" srcId="{48D3CE44-53D7-EA44-B9A5-5370F782E480}" destId="{0C388B71-9206-1F49-B204-7054456CCE7F}" srcOrd="1" destOrd="0" presId="urn:microsoft.com/office/officeart/2005/8/layout/hierarchy3"/>
    <dgm:cxn modelId="{B91DF7FD-FB53-6D45-9ED4-CE37CFA9901F}" type="presParOf" srcId="{0C388B71-9206-1F49-B204-7054456CCE7F}" destId="{7E00BAEA-8CEC-264F-8C55-D891FD8EE6F2}" srcOrd="0" destOrd="0" presId="urn:microsoft.com/office/officeart/2005/8/layout/hierarchy3"/>
    <dgm:cxn modelId="{BFC7141C-501B-C14C-AE74-AE898D540EB5}" type="presParOf" srcId="{0C388B71-9206-1F49-B204-7054456CCE7F}" destId="{0434B7CA-D2F6-0F49-B1B8-BAFC033C6839}" srcOrd="1" destOrd="0" presId="urn:microsoft.com/office/officeart/2005/8/layout/hierarchy3"/>
    <dgm:cxn modelId="{16733CD8-ADEE-9A4A-8035-4DEF9401128F}" type="presParOf" srcId="{0C388B71-9206-1F49-B204-7054456CCE7F}" destId="{67D29040-C7BD-6F45-9742-4DE6FDA6629A}" srcOrd="2" destOrd="0" presId="urn:microsoft.com/office/officeart/2005/8/layout/hierarchy3"/>
    <dgm:cxn modelId="{A1067601-785A-124A-8B62-4F2384BBDA5F}" type="presParOf" srcId="{0C388B71-9206-1F49-B204-7054456CCE7F}" destId="{0E4C3A69-B3F6-B54F-8018-79B928B82015}" srcOrd="3" destOrd="0" presId="urn:microsoft.com/office/officeart/2005/8/layout/hierarchy3"/>
    <dgm:cxn modelId="{07F3739A-2948-5044-95E2-044225550E17}" type="presParOf" srcId="{0C388B71-9206-1F49-B204-7054456CCE7F}" destId="{356C6E3F-2653-4C46-8C29-5E8F9A66814D}" srcOrd="4" destOrd="0" presId="urn:microsoft.com/office/officeart/2005/8/layout/hierarchy3"/>
    <dgm:cxn modelId="{0D3B815E-C585-EF4C-B92D-1C481DF2A1A3}" type="presParOf" srcId="{0C388B71-9206-1F49-B204-7054456CCE7F}" destId="{00321F4B-A105-EF42-92EA-7B39F1C739C6}" srcOrd="5" destOrd="0" presId="urn:microsoft.com/office/officeart/2005/8/layout/hierarchy3"/>
    <dgm:cxn modelId="{13A52D34-5CCF-F24E-A6CD-B5EA30D07C54}" type="presParOf" srcId="{7F4A4939-9683-3543-81E3-C7162793D134}" destId="{5A6F55A7-C7DC-B247-B5D4-BDF584FB9FD7}" srcOrd="2" destOrd="0" presId="urn:microsoft.com/office/officeart/2005/8/layout/hierarchy3"/>
    <dgm:cxn modelId="{444836A6-FC02-8045-9441-90399743BBB1}" type="presParOf" srcId="{5A6F55A7-C7DC-B247-B5D4-BDF584FB9FD7}" destId="{794F0EBB-92B6-0A4A-A689-8A48CDB1A491}" srcOrd="0" destOrd="0" presId="urn:microsoft.com/office/officeart/2005/8/layout/hierarchy3"/>
    <dgm:cxn modelId="{117107B8-F7B0-2342-A532-317457375A27}" type="presParOf" srcId="{794F0EBB-92B6-0A4A-A689-8A48CDB1A491}" destId="{1EFE13ED-6C38-3D41-A632-4CF065A39D82}" srcOrd="0" destOrd="0" presId="urn:microsoft.com/office/officeart/2005/8/layout/hierarchy3"/>
    <dgm:cxn modelId="{405BD6A8-0F75-C443-B884-0DBBA1961D29}" type="presParOf" srcId="{794F0EBB-92B6-0A4A-A689-8A48CDB1A491}" destId="{9B2701FF-2BDA-AF46-8AB9-9EC48B714891}" srcOrd="1" destOrd="0" presId="urn:microsoft.com/office/officeart/2005/8/layout/hierarchy3"/>
    <dgm:cxn modelId="{6E40DA1B-5293-B449-9ABF-93E382FCC592}" type="presParOf" srcId="{5A6F55A7-C7DC-B247-B5D4-BDF584FB9FD7}" destId="{B15C5C67-C691-234A-946C-0D490E8CD69A}" srcOrd="1" destOrd="0" presId="urn:microsoft.com/office/officeart/2005/8/layout/hierarchy3"/>
    <dgm:cxn modelId="{21FDB897-D022-3C40-B48E-C4C5E99BBC4E}" type="presParOf" srcId="{B15C5C67-C691-234A-946C-0D490E8CD69A}" destId="{5F24B9C6-B94D-6945-913B-F3D058615505}" srcOrd="0" destOrd="0" presId="urn:microsoft.com/office/officeart/2005/8/layout/hierarchy3"/>
    <dgm:cxn modelId="{7E11CF80-15AD-8842-948E-3B79CDFC3A12}" type="presParOf" srcId="{B15C5C67-C691-234A-946C-0D490E8CD69A}" destId="{077D703F-E990-F946-AC35-F1AE9B6F22EB}" srcOrd="1" destOrd="0" presId="urn:microsoft.com/office/officeart/2005/8/layout/hierarchy3"/>
    <dgm:cxn modelId="{25D52EE4-773C-B448-9783-2CB0EB5637C7}" type="presParOf" srcId="{B15C5C67-C691-234A-946C-0D490E8CD69A}" destId="{72123314-C84E-8142-AE46-941BFAEFEA82}" srcOrd="2" destOrd="0" presId="urn:microsoft.com/office/officeart/2005/8/layout/hierarchy3"/>
    <dgm:cxn modelId="{9E97E5BF-DEAB-1443-83A0-FF7986E1ED9B}" type="presParOf" srcId="{B15C5C67-C691-234A-946C-0D490E8CD69A}" destId="{C8A39E8B-4BCE-504C-B97A-9BD5E78BC4C5}" srcOrd="3" destOrd="0" presId="urn:microsoft.com/office/officeart/2005/8/layout/hierarchy3"/>
    <dgm:cxn modelId="{649F7E6B-057C-914D-AF03-A6C99CFFC144}" type="presParOf" srcId="{B15C5C67-C691-234A-946C-0D490E8CD69A}" destId="{09B8EA9B-E9A4-C445-AE73-81186605C885}" srcOrd="4" destOrd="0" presId="urn:microsoft.com/office/officeart/2005/8/layout/hierarchy3"/>
    <dgm:cxn modelId="{2D482BEC-EB9A-974B-A7D9-C4F41514F1B7}" type="presParOf" srcId="{B15C5C67-C691-234A-946C-0D490E8CD69A}" destId="{06DA4ACC-AACF-CB42-99EB-26B97017164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62B97A-D4A9-6845-8989-21D737243C3F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B6148E7-4D12-EA48-8A97-7C52E96ACC0B}">
      <dgm:prSet phldrT="[Texto]"/>
      <dgm:spPr/>
      <dgm:t>
        <a:bodyPr/>
        <a:lstStyle/>
        <a:p>
          <a:r>
            <a:rPr lang="pt-BR" dirty="0"/>
            <a:t>Planejamento Orçamentário</a:t>
          </a:r>
        </a:p>
      </dgm:t>
    </dgm:pt>
    <dgm:pt modelId="{A70F6CBE-CDC5-C84D-9142-49F577E1FEE8}" type="parTrans" cxnId="{BC3F1D20-E3D5-D64C-97F5-1A7A4E985A07}">
      <dgm:prSet/>
      <dgm:spPr/>
      <dgm:t>
        <a:bodyPr/>
        <a:lstStyle/>
        <a:p>
          <a:endParaRPr lang="pt-BR"/>
        </a:p>
      </dgm:t>
    </dgm:pt>
    <dgm:pt modelId="{7A1F9784-7C68-EA40-AC3F-557B44D4D6F0}" type="sibTrans" cxnId="{BC3F1D20-E3D5-D64C-97F5-1A7A4E985A07}">
      <dgm:prSet/>
      <dgm:spPr/>
      <dgm:t>
        <a:bodyPr/>
        <a:lstStyle/>
        <a:p>
          <a:endParaRPr lang="pt-BR"/>
        </a:p>
      </dgm:t>
    </dgm:pt>
    <dgm:pt modelId="{E10F85AB-EC2F-9B43-8D61-73D5ABFDDF26}">
      <dgm:prSet phldrT="[Texto]"/>
      <dgm:spPr/>
      <dgm:t>
        <a:bodyPr/>
        <a:lstStyle/>
        <a:p>
          <a:r>
            <a:rPr lang="pt-BR" dirty="0"/>
            <a:t>Validação / Aprovação do Orçamento</a:t>
          </a:r>
        </a:p>
      </dgm:t>
    </dgm:pt>
    <dgm:pt modelId="{3346BC5A-246B-B749-8FCB-CF4392009A02}" type="parTrans" cxnId="{15DCAF77-EA2F-4248-88CD-DD356F5DDA7A}">
      <dgm:prSet/>
      <dgm:spPr/>
      <dgm:t>
        <a:bodyPr/>
        <a:lstStyle/>
        <a:p>
          <a:endParaRPr lang="pt-BR"/>
        </a:p>
      </dgm:t>
    </dgm:pt>
    <dgm:pt modelId="{4DA3B884-7BB5-B440-BECB-27993DACCB9C}" type="sibTrans" cxnId="{15DCAF77-EA2F-4248-88CD-DD356F5DDA7A}">
      <dgm:prSet/>
      <dgm:spPr/>
      <dgm:t>
        <a:bodyPr/>
        <a:lstStyle/>
        <a:p>
          <a:endParaRPr lang="pt-BR"/>
        </a:p>
      </dgm:t>
    </dgm:pt>
    <dgm:pt modelId="{5B820DD8-8FFC-944A-883E-D5A009C53A0B}">
      <dgm:prSet phldrT="[Texto]"/>
      <dgm:spPr/>
      <dgm:t>
        <a:bodyPr/>
        <a:lstStyle/>
        <a:p>
          <a:r>
            <a:rPr lang="pt-BR" dirty="0"/>
            <a:t>Acompanhamento Orçamentário</a:t>
          </a:r>
        </a:p>
      </dgm:t>
    </dgm:pt>
    <dgm:pt modelId="{41767070-591D-054F-82FB-CC81AF91BCB1}" type="parTrans" cxnId="{FC5FC742-7990-A841-9EC1-CC869630BCC6}">
      <dgm:prSet/>
      <dgm:spPr/>
      <dgm:t>
        <a:bodyPr/>
        <a:lstStyle/>
        <a:p>
          <a:endParaRPr lang="pt-BR"/>
        </a:p>
      </dgm:t>
    </dgm:pt>
    <dgm:pt modelId="{BFC0F28D-FE89-5543-83AB-CD0948AB4D5B}" type="sibTrans" cxnId="{FC5FC742-7990-A841-9EC1-CC869630BCC6}">
      <dgm:prSet/>
      <dgm:spPr/>
      <dgm:t>
        <a:bodyPr/>
        <a:lstStyle/>
        <a:p>
          <a:endParaRPr lang="pt-BR"/>
        </a:p>
      </dgm:t>
    </dgm:pt>
    <dgm:pt modelId="{7AF366E9-1BC5-7D40-A08B-C035D1FD8E7E}">
      <dgm:prSet phldrT="[Texto]"/>
      <dgm:spPr/>
      <dgm:t>
        <a:bodyPr/>
        <a:lstStyle/>
        <a:p>
          <a:r>
            <a:rPr lang="pt-BR" dirty="0"/>
            <a:t>Revisão / Avaliação Orçamentária</a:t>
          </a:r>
        </a:p>
      </dgm:t>
    </dgm:pt>
    <dgm:pt modelId="{EF45BBCA-19A6-6D4D-95F1-E5B0405D4B03}" type="sibTrans" cxnId="{266988F9-30DE-6643-93E5-D94AEE202DE7}">
      <dgm:prSet/>
      <dgm:spPr/>
      <dgm:t>
        <a:bodyPr/>
        <a:lstStyle/>
        <a:p>
          <a:endParaRPr lang="pt-BR"/>
        </a:p>
      </dgm:t>
    </dgm:pt>
    <dgm:pt modelId="{971B40DD-F417-DD47-B8A9-CA123159C80E}" type="parTrans" cxnId="{266988F9-30DE-6643-93E5-D94AEE202DE7}">
      <dgm:prSet/>
      <dgm:spPr/>
      <dgm:t>
        <a:bodyPr/>
        <a:lstStyle/>
        <a:p>
          <a:endParaRPr lang="pt-BR"/>
        </a:p>
      </dgm:t>
    </dgm:pt>
    <dgm:pt modelId="{261255BC-3A35-914B-BE69-5BAEDED8EA54}" type="pres">
      <dgm:prSet presAssocID="{8762B97A-D4A9-6845-8989-21D737243C3F}" presName="Name0" presStyleCnt="0">
        <dgm:presLayoutVars>
          <dgm:dir/>
          <dgm:resizeHandles val="exact"/>
        </dgm:presLayoutVars>
      </dgm:prSet>
      <dgm:spPr/>
    </dgm:pt>
    <dgm:pt modelId="{E22D595E-AA38-8C43-B499-26D86641B1AD}" type="pres">
      <dgm:prSet presAssocID="{8762B97A-D4A9-6845-8989-21D737243C3F}" presName="cycle" presStyleCnt="0"/>
      <dgm:spPr/>
    </dgm:pt>
    <dgm:pt modelId="{9D8BDC97-E27E-F042-91DF-99CFC4ABC27F}" type="pres">
      <dgm:prSet presAssocID="{0B6148E7-4D12-EA48-8A97-7C52E96ACC0B}" presName="nodeFirstNode" presStyleLbl="node1" presStyleIdx="0" presStyleCnt="4">
        <dgm:presLayoutVars>
          <dgm:bulletEnabled val="1"/>
        </dgm:presLayoutVars>
      </dgm:prSet>
      <dgm:spPr/>
    </dgm:pt>
    <dgm:pt modelId="{05D7C5D2-598F-D44C-B731-1ACADBF2D7E0}" type="pres">
      <dgm:prSet presAssocID="{7A1F9784-7C68-EA40-AC3F-557B44D4D6F0}" presName="sibTransFirstNode" presStyleLbl="bgShp" presStyleIdx="0" presStyleCnt="1"/>
      <dgm:spPr/>
    </dgm:pt>
    <dgm:pt modelId="{233116DD-8747-6242-9143-6497AB5FA784}" type="pres">
      <dgm:prSet presAssocID="{E10F85AB-EC2F-9B43-8D61-73D5ABFDDF26}" presName="nodeFollowingNodes" presStyleLbl="node1" presStyleIdx="1" presStyleCnt="4">
        <dgm:presLayoutVars>
          <dgm:bulletEnabled val="1"/>
        </dgm:presLayoutVars>
      </dgm:prSet>
      <dgm:spPr/>
    </dgm:pt>
    <dgm:pt modelId="{D177FC65-55B9-EE4B-9E63-E6F29A68E0D0}" type="pres">
      <dgm:prSet presAssocID="{5B820DD8-8FFC-944A-883E-D5A009C53A0B}" presName="nodeFollowingNodes" presStyleLbl="node1" presStyleIdx="2" presStyleCnt="4">
        <dgm:presLayoutVars>
          <dgm:bulletEnabled val="1"/>
        </dgm:presLayoutVars>
      </dgm:prSet>
      <dgm:spPr/>
    </dgm:pt>
    <dgm:pt modelId="{17136AFD-B3D0-0749-A091-E93DC298E2F2}" type="pres">
      <dgm:prSet presAssocID="{7AF366E9-1BC5-7D40-A08B-C035D1FD8E7E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90B7450B-3C4E-ED44-9A1A-43D5511DAE83}" type="presOf" srcId="{E10F85AB-EC2F-9B43-8D61-73D5ABFDDF26}" destId="{233116DD-8747-6242-9143-6497AB5FA784}" srcOrd="0" destOrd="0" presId="urn:microsoft.com/office/officeart/2005/8/layout/cycle3"/>
    <dgm:cxn modelId="{B871A311-D202-3242-8FAA-8AEDCB2D27C7}" type="presOf" srcId="{8762B97A-D4A9-6845-8989-21D737243C3F}" destId="{261255BC-3A35-914B-BE69-5BAEDED8EA54}" srcOrd="0" destOrd="0" presId="urn:microsoft.com/office/officeart/2005/8/layout/cycle3"/>
    <dgm:cxn modelId="{8DFB051B-0C2F-3B44-AAB2-17D44BC7F766}" type="presOf" srcId="{0B6148E7-4D12-EA48-8A97-7C52E96ACC0B}" destId="{9D8BDC97-E27E-F042-91DF-99CFC4ABC27F}" srcOrd="0" destOrd="0" presId="urn:microsoft.com/office/officeart/2005/8/layout/cycle3"/>
    <dgm:cxn modelId="{BC3F1D20-E3D5-D64C-97F5-1A7A4E985A07}" srcId="{8762B97A-D4A9-6845-8989-21D737243C3F}" destId="{0B6148E7-4D12-EA48-8A97-7C52E96ACC0B}" srcOrd="0" destOrd="0" parTransId="{A70F6CBE-CDC5-C84D-9142-49F577E1FEE8}" sibTransId="{7A1F9784-7C68-EA40-AC3F-557B44D4D6F0}"/>
    <dgm:cxn modelId="{FC5FC742-7990-A841-9EC1-CC869630BCC6}" srcId="{8762B97A-D4A9-6845-8989-21D737243C3F}" destId="{5B820DD8-8FFC-944A-883E-D5A009C53A0B}" srcOrd="2" destOrd="0" parTransId="{41767070-591D-054F-82FB-CC81AF91BCB1}" sibTransId="{BFC0F28D-FE89-5543-83AB-CD0948AB4D5B}"/>
    <dgm:cxn modelId="{71301F45-E36C-AB4F-85A5-F0299E269E90}" type="presOf" srcId="{7A1F9784-7C68-EA40-AC3F-557B44D4D6F0}" destId="{05D7C5D2-598F-D44C-B731-1ACADBF2D7E0}" srcOrd="0" destOrd="0" presId="urn:microsoft.com/office/officeart/2005/8/layout/cycle3"/>
    <dgm:cxn modelId="{2D1E0753-1FA2-7F46-BE5C-B463BF302032}" type="presOf" srcId="{5B820DD8-8FFC-944A-883E-D5A009C53A0B}" destId="{D177FC65-55B9-EE4B-9E63-E6F29A68E0D0}" srcOrd="0" destOrd="0" presId="urn:microsoft.com/office/officeart/2005/8/layout/cycle3"/>
    <dgm:cxn modelId="{15DCAF77-EA2F-4248-88CD-DD356F5DDA7A}" srcId="{8762B97A-D4A9-6845-8989-21D737243C3F}" destId="{E10F85AB-EC2F-9B43-8D61-73D5ABFDDF26}" srcOrd="1" destOrd="0" parTransId="{3346BC5A-246B-B749-8FCB-CF4392009A02}" sibTransId="{4DA3B884-7BB5-B440-BECB-27993DACCB9C}"/>
    <dgm:cxn modelId="{9F6ADBB3-D041-9943-8D3E-80294717894F}" type="presOf" srcId="{7AF366E9-1BC5-7D40-A08B-C035D1FD8E7E}" destId="{17136AFD-B3D0-0749-A091-E93DC298E2F2}" srcOrd="0" destOrd="0" presId="urn:microsoft.com/office/officeart/2005/8/layout/cycle3"/>
    <dgm:cxn modelId="{266988F9-30DE-6643-93E5-D94AEE202DE7}" srcId="{8762B97A-D4A9-6845-8989-21D737243C3F}" destId="{7AF366E9-1BC5-7D40-A08B-C035D1FD8E7E}" srcOrd="3" destOrd="0" parTransId="{971B40DD-F417-DD47-B8A9-CA123159C80E}" sibTransId="{EF45BBCA-19A6-6D4D-95F1-E5B0405D4B03}"/>
    <dgm:cxn modelId="{F4FF7A16-9A5B-FA44-93C9-73168CD87F27}" type="presParOf" srcId="{261255BC-3A35-914B-BE69-5BAEDED8EA54}" destId="{E22D595E-AA38-8C43-B499-26D86641B1AD}" srcOrd="0" destOrd="0" presId="urn:microsoft.com/office/officeart/2005/8/layout/cycle3"/>
    <dgm:cxn modelId="{85C52A05-5205-F147-9EE1-CC6F55A43841}" type="presParOf" srcId="{E22D595E-AA38-8C43-B499-26D86641B1AD}" destId="{9D8BDC97-E27E-F042-91DF-99CFC4ABC27F}" srcOrd="0" destOrd="0" presId="urn:microsoft.com/office/officeart/2005/8/layout/cycle3"/>
    <dgm:cxn modelId="{67096D40-55E5-624E-B7FE-131158073DC7}" type="presParOf" srcId="{E22D595E-AA38-8C43-B499-26D86641B1AD}" destId="{05D7C5D2-598F-D44C-B731-1ACADBF2D7E0}" srcOrd="1" destOrd="0" presId="urn:microsoft.com/office/officeart/2005/8/layout/cycle3"/>
    <dgm:cxn modelId="{DA910EF6-392A-AB46-98B8-4F6E88F8B2C1}" type="presParOf" srcId="{E22D595E-AA38-8C43-B499-26D86641B1AD}" destId="{233116DD-8747-6242-9143-6497AB5FA784}" srcOrd="2" destOrd="0" presId="urn:microsoft.com/office/officeart/2005/8/layout/cycle3"/>
    <dgm:cxn modelId="{0050D1A8-4616-7946-B65A-3122766978DF}" type="presParOf" srcId="{E22D595E-AA38-8C43-B499-26D86641B1AD}" destId="{D177FC65-55B9-EE4B-9E63-E6F29A68E0D0}" srcOrd="3" destOrd="0" presId="urn:microsoft.com/office/officeart/2005/8/layout/cycle3"/>
    <dgm:cxn modelId="{466F3EED-B928-7844-A130-3FEF118B943A}" type="presParOf" srcId="{E22D595E-AA38-8C43-B499-26D86641B1AD}" destId="{17136AFD-B3D0-0749-A091-E93DC298E2F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C16DB-2487-214E-9309-B07DCE304F89}">
      <dsp:nvSpPr>
        <dsp:cNvPr id="0" name=""/>
        <dsp:cNvSpPr/>
      </dsp:nvSpPr>
      <dsp:spPr>
        <a:xfrm>
          <a:off x="4846399" y="3748149"/>
          <a:ext cx="2722920" cy="1763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80000" lvl="1" indent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pt-BR" sz="1800" b="1" kern="1200">
              <a:solidFill>
                <a:srgbClr val="0070C0"/>
              </a:solidFill>
            </a:rPr>
            <a:t>COMO ACOMPANHAR</a:t>
          </a:r>
          <a:endParaRPr lang="pt-BR" sz="1800" b="1" kern="1200" dirty="0">
            <a:solidFill>
              <a:srgbClr val="0070C0"/>
            </a:solidFill>
          </a:endParaRPr>
        </a:p>
      </dsp:txBody>
      <dsp:txXfrm>
        <a:off x="5702021" y="4227854"/>
        <a:ext cx="1828552" cy="1245384"/>
      </dsp:txXfrm>
    </dsp:sp>
    <dsp:sp modelId="{42AA8EE0-1A9A-0C43-9ECA-390419619E48}">
      <dsp:nvSpPr>
        <dsp:cNvPr id="0" name=""/>
        <dsp:cNvSpPr/>
      </dsp:nvSpPr>
      <dsp:spPr>
        <a:xfrm>
          <a:off x="403739" y="3748149"/>
          <a:ext cx="2722920" cy="1763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8000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pt-BR" sz="1800" b="1" kern="1200" dirty="0">
              <a:solidFill>
                <a:srgbClr val="0070C0"/>
              </a:solidFill>
            </a:rPr>
            <a:t>COMO FAZER	</a:t>
          </a:r>
        </a:p>
      </dsp:txBody>
      <dsp:txXfrm>
        <a:off x="442485" y="4227854"/>
        <a:ext cx="1828552" cy="1245384"/>
      </dsp:txXfrm>
    </dsp:sp>
    <dsp:sp modelId="{F9BC6404-A263-474E-B950-057A6C6673EC}">
      <dsp:nvSpPr>
        <dsp:cNvPr id="0" name=""/>
        <dsp:cNvSpPr/>
      </dsp:nvSpPr>
      <dsp:spPr>
        <a:xfrm>
          <a:off x="4846399" y="0"/>
          <a:ext cx="2722920" cy="1763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80000" lvl="1" indent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pt-BR" sz="1800" b="1" kern="1200">
              <a:solidFill>
                <a:srgbClr val="0070C0"/>
              </a:solidFill>
            </a:rPr>
            <a:t>O QUE FAZER?</a:t>
          </a:r>
          <a:endParaRPr lang="pt-BR" sz="1800" b="1" kern="1200" dirty="0">
            <a:solidFill>
              <a:srgbClr val="0070C0"/>
            </a:solidFill>
          </a:endParaRPr>
        </a:p>
      </dsp:txBody>
      <dsp:txXfrm>
        <a:off x="5702021" y="38746"/>
        <a:ext cx="1828552" cy="1245384"/>
      </dsp:txXfrm>
    </dsp:sp>
    <dsp:sp modelId="{3B743011-597D-1B43-B2B3-E339E1578C5B}">
      <dsp:nvSpPr>
        <dsp:cNvPr id="0" name=""/>
        <dsp:cNvSpPr/>
      </dsp:nvSpPr>
      <dsp:spPr>
        <a:xfrm>
          <a:off x="403739" y="0"/>
          <a:ext cx="2722920" cy="1763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80000" lvl="1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pt-BR" sz="1800" b="1" kern="1200">
              <a:solidFill>
                <a:srgbClr val="0070C0"/>
              </a:solidFill>
            </a:rPr>
            <a:t>BENEFÍCIOS</a:t>
          </a:r>
          <a:endParaRPr lang="pt-BR" sz="1800" b="1" kern="1200" dirty="0">
            <a:solidFill>
              <a:srgbClr val="0070C0"/>
            </a:solidFill>
          </a:endParaRPr>
        </a:p>
      </dsp:txBody>
      <dsp:txXfrm>
        <a:off x="442485" y="38746"/>
        <a:ext cx="1828552" cy="1245384"/>
      </dsp:txXfrm>
    </dsp:sp>
    <dsp:sp modelId="{F40A7BEE-AFA2-1B42-B013-4516C8742B6E}">
      <dsp:nvSpPr>
        <dsp:cNvPr id="0" name=""/>
        <dsp:cNvSpPr/>
      </dsp:nvSpPr>
      <dsp:spPr>
        <a:xfrm>
          <a:off x="1544720" y="344685"/>
          <a:ext cx="2386689" cy="238668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Gestão</a:t>
          </a:r>
          <a:r>
            <a:rPr lang="pt-BR" sz="2400" kern="1200" dirty="0"/>
            <a:t> e</a:t>
          </a:r>
        </a:p>
      </dsp:txBody>
      <dsp:txXfrm>
        <a:off x="2243765" y="1043730"/>
        <a:ext cx="1687644" cy="1687644"/>
      </dsp:txXfrm>
    </dsp:sp>
    <dsp:sp modelId="{A7AB1265-CFA9-454A-9D43-45F78C67009F}">
      <dsp:nvSpPr>
        <dsp:cNvPr id="0" name=""/>
        <dsp:cNvSpPr/>
      </dsp:nvSpPr>
      <dsp:spPr>
        <a:xfrm rot="5400000">
          <a:off x="4041649" y="314183"/>
          <a:ext cx="2386689" cy="238668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Planejamento</a:t>
          </a:r>
          <a:endParaRPr lang="pt-BR" sz="2000" kern="1200" dirty="0"/>
        </a:p>
      </dsp:txBody>
      <dsp:txXfrm rot="-5400000">
        <a:off x="4041649" y="1013228"/>
        <a:ext cx="1687644" cy="1687644"/>
      </dsp:txXfrm>
    </dsp:sp>
    <dsp:sp modelId="{78FA3235-0FEC-F84C-B8C2-AE164CB6E543}">
      <dsp:nvSpPr>
        <dsp:cNvPr id="0" name=""/>
        <dsp:cNvSpPr/>
      </dsp:nvSpPr>
      <dsp:spPr>
        <a:xfrm rot="10800000">
          <a:off x="4041649" y="2811112"/>
          <a:ext cx="2386689" cy="238668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Anual</a:t>
          </a:r>
          <a:endParaRPr lang="pt-BR" sz="3800" kern="1200" dirty="0"/>
        </a:p>
      </dsp:txBody>
      <dsp:txXfrm rot="10800000">
        <a:off x="4041649" y="2811112"/>
        <a:ext cx="1687644" cy="1687644"/>
      </dsp:txXfrm>
    </dsp:sp>
    <dsp:sp modelId="{5602994B-0EFC-4548-986F-1CD1F98A640E}">
      <dsp:nvSpPr>
        <dsp:cNvPr id="0" name=""/>
        <dsp:cNvSpPr/>
      </dsp:nvSpPr>
      <dsp:spPr>
        <a:xfrm rot="16200000">
          <a:off x="1544720" y="2811112"/>
          <a:ext cx="2386689" cy="238668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Financeiro</a:t>
          </a:r>
          <a:endParaRPr lang="pt-BR" sz="2400" kern="1200" dirty="0"/>
        </a:p>
      </dsp:txBody>
      <dsp:txXfrm rot="5400000">
        <a:off x="2243765" y="2811112"/>
        <a:ext cx="1687644" cy="1687644"/>
      </dsp:txXfrm>
    </dsp:sp>
    <dsp:sp modelId="{EE68647B-4526-5540-889E-FF0BF69B3068}">
      <dsp:nvSpPr>
        <dsp:cNvPr id="0" name=""/>
        <dsp:cNvSpPr/>
      </dsp:nvSpPr>
      <dsp:spPr>
        <a:xfrm>
          <a:off x="3574509" y="2259913"/>
          <a:ext cx="824041" cy="716558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6AB55E3-1489-554D-8823-842841320780}">
      <dsp:nvSpPr>
        <dsp:cNvPr id="0" name=""/>
        <dsp:cNvSpPr/>
      </dsp:nvSpPr>
      <dsp:spPr>
        <a:xfrm rot="10800000">
          <a:off x="3574509" y="2535513"/>
          <a:ext cx="824041" cy="716558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1F323-D37C-FB45-B65C-1C8CBE377CA3}">
      <dsp:nvSpPr>
        <dsp:cNvPr id="0" name=""/>
        <dsp:cNvSpPr/>
      </dsp:nvSpPr>
      <dsp:spPr>
        <a:xfrm>
          <a:off x="793164" y="876"/>
          <a:ext cx="2105631" cy="1052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kern="1200" dirty="0"/>
            <a:t>Conhecer</a:t>
          </a:r>
        </a:p>
      </dsp:txBody>
      <dsp:txXfrm>
        <a:off x="824000" y="31712"/>
        <a:ext cx="2043959" cy="991143"/>
      </dsp:txXfrm>
    </dsp:sp>
    <dsp:sp modelId="{E64EA443-56E2-F044-A111-9BF87B4C669A}">
      <dsp:nvSpPr>
        <dsp:cNvPr id="0" name=""/>
        <dsp:cNvSpPr/>
      </dsp:nvSpPr>
      <dsp:spPr>
        <a:xfrm>
          <a:off x="1003728" y="1053692"/>
          <a:ext cx="210563" cy="789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611"/>
              </a:lnTo>
              <a:lnTo>
                <a:pt x="210563" y="789611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D60C-8B58-9A49-B3F5-F6480DC870B9}">
      <dsp:nvSpPr>
        <dsp:cNvPr id="0" name=""/>
        <dsp:cNvSpPr/>
      </dsp:nvSpPr>
      <dsp:spPr>
        <a:xfrm>
          <a:off x="1214291" y="1316896"/>
          <a:ext cx="1684505" cy="105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72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>
              <a:solidFill>
                <a:srgbClr val="0070C0"/>
              </a:solidFill>
            </a:rPr>
            <a:t>Equipe</a:t>
          </a:r>
          <a:endParaRPr lang="pt-BR" sz="1900" b="0" kern="1200" dirty="0">
            <a:solidFill>
              <a:srgbClr val="0070C0"/>
            </a:solidFill>
          </a:endParaRPr>
        </a:p>
      </dsp:txBody>
      <dsp:txXfrm>
        <a:off x="1245127" y="1347732"/>
        <a:ext cx="1622833" cy="991143"/>
      </dsp:txXfrm>
    </dsp:sp>
    <dsp:sp modelId="{58489531-12E0-224C-A60C-FA13B3EED4C3}">
      <dsp:nvSpPr>
        <dsp:cNvPr id="0" name=""/>
        <dsp:cNvSpPr/>
      </dsp:nvSpPr>
      <dsp:spPr>
        <a:xfrm>
          <a:off x="1003728" y="1053692"/>
          <a:ext cx="210563" cy="210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631"/>
              </a:lnTo>
              <a:lnTo>
                <a:pt x="210563" y="2105631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EDB04-07F9-AD4D-9934-797EFCCF6573}">
      <dsp:nvSpPr>
        <dsp:cNvPr id="0" name=""/>
        <dsp:cNvSpPr/>
      </dsp:nvSpPr>
      <dsp:spPr>
        <a:xfrm>
          <a:off x="1214291" y="2632915"/>
          <a:ext cx="1684505" cy="105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72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>
              <a:solidFill>
                <a:srgbClr val="0070C0"/>
              </a:solidFill>
            </a:rPr>
            <a:t>Processos</a:t>
          </a:r>
          <a:endParaRPr lang="pt-BR" sz="1900" b="0" kern="1200" dirty="0">
            <a:solidFill>
              <a:srgbClr val="0070C0"/>
            </a:solidFill>
          </a:endParaRPr>
        </a:p>
      </dsp:txBody>
      <dsp:txXfrm>
        <a:off x="1245127" y="2663751"/>
        <a:ext cx="1622833" cy="991143"/>
      </dsp:txXfrm>
    </dsp:sp>
    <dsp:sp modelId="{F882E6E9-E7CE-184D-9DDE-2A33431A9BCF}">
      <dsp:nvSpPr>
        <dsp:cNvPr id="0" name=""/>
        <dsp:cNvSpPr/>
      </dsp:nvSpPr>
      <dsp:spPr>
        <a:xfrm>
          <a:off x="1003728" y="1053692"/>
          <a:ext cx="210563" cy="342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1651"/>
              </a:lnTo>
              <a:lnTo>
                <a:pt x="210563" y="3421651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EE8FE-A5B5-9B46-BF52-8050B6B23AFC}">
      <dsp:nvSpPr>
        <dsp:cNvPr id="0" name=""/>
        <dsp:cNvSpPr/>
      </dsp:nvSpPr>
      <dsp:spPr>
        <a:xfrm>
          <a:off x="1214291" y="3948935"/>
          <a:ext cx="1684505" cy="105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72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>
              <a:solidFill>
                <a:srgbClr val="0070C0"/>
              </a:solidFill>
            </a:rPr>
            <a:t>Sistemas</a:t>
          </a:r>
          <a:endParaRPr lang="pt-BR" sz="1900" b="0" kern="1200" dirty="0">
            <a:solidFill>
              <a:srgbClr val="0070C0"/>
            </a:solidFill>
          </a:endParaRPr>
        </a:p>
      </dsp:txBody>
      <dsp:txXfrm>
        <a:off x="1245127" y="3979771"/>
        <a:ext cx="1622833" cy="991143"/>
      </dsp:txXfrm>
    </dsp:sp>
    <dsp:sp modelId="{06DE3E2E-344A-7B47-8728-B30E54174C54}">
      <dsp:nvSpPr>
        <dsp:cNvPr id="0" name=""/>
        <dsp:cNvSpPr/>
      </dsp:nvSpPr>
      <dsp:spPr>
        <a:xfrm>
          <a:off x="3425204" y="876"/>
          <a:ext cx="2105631" cy="1052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kern="1200" dirty="0"/>
            <a:t>Organizar</a:t>
          </a:r>
        </a:p>
      </dsp:txBody>
      <dsp:txXfrm>
        <a:off x="3456040" y="31712"/>
        <a:ext cx="2043959" cy="991143"/>
      </dsp:txXfrm>
    </dsp:sp>
    <dsp:sp modelId="{7E00BAEA-8CEC-264F-8C55-D891FD8EE6F2}">
      <dsp:nvSpPr>
        <dsp:cNvPr id="0" name=""/>
        <dsp:cNvSpPr/>
      </dsp:nvSpPr>
      <dsp:spPr>
        <a:xfrm>
          <a:off x="3635767" y="1053692"/>
          <a:ext cx="210563" cy="789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611"/>
              </a:lnTo>
              <a:lnTo>
                <a:pt x="210563" y="789611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4B7CA-D2F6-0F49-B1B8-BAFC033C6839}">
      <dsp:nvSpPr>
        <dsp:cNvPr id="0" name=""/>
        <dsp:cNvSpPr/>
      </dsp:nvSpPr>
      <dsp:spPr>
        <a:xfrm>
          <a:off x="3846330" y="1316896"/>
          <a:ext cx="1684505" cy="105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72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>
              <a:solidFill>
                <a:srgbClr val="0070C0"/>
              </a:solidFill>
            </a:rPr>
            <a:t>Planejamento</a:t>
          </a:r>
          <a:endParaRPr lang="pt-BR" sz="1900" b="0" kern="1200" dirty="0">
            <a:solidFill>
              <a:srgbClr val="0070C0"/>
            </a:solidFill>
          </a:endParaRPr>
        </a:p>
      </dsp:txBody>
      <dsp:txXfrm>
        <a:off x="3877166" y="1347732"/>
        <a:ext cx="1622833" cy="991143"/>
      </dsp:txXfrm>
    </dsp:sp>
    <dsp:sp modelId="{67D29040-C7BD-6F45-9742-4DE6FDA6629A}">
      <dsp:nvSpPr>
        <dsp:cNvPr id="0" name=""/>
        <dsp:cNvSpPr/>
      </dsp:nvSpPr>
      <dsp:spPr>
        <a:xfrm>
          <a:off x="3635767" y="1053692"/>
          <a:ext cx="210563" cy="210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631"/>
              </a:lnTo>
              <a:lnTo>
                <a:pt x="210563" y="2105631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C3A69-B3F6-B54F-8018-79B928B82015}">
      <dsp:nvSpPr>
        <dsp:cNvPr id="0" name=""/>
        <dsp:cNvSpPr/>
      </dsp:nvSpPr>
      <dsp:spPr>
        <a:xfrm>
          <a:off x="3846330" y="2632915"/>
          <a:ext cx="1684505" cy="105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72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>
              <a:solidFill>
                <a:srgbClr val="0070C0"/>
              </a:solidFill>
            </a:rPr>
            <a:t>Eficácia</a:t>
          </a:r>
          <a:endParaRPr lang="pt-BR" sz="1900" b="0" kern="1200" dirty="0">
            <a:solidFill>
              <a:srgbClr val="0070C0"/>
            </a:solidFill>
          </a:endParaRPr>
        </a:p>
      </dsp:txBody>
      <dsp:txXfrm>
        <a:off x="3877166" y="2663751"/>
        <a:ext cx="1622833" cy="991143"/>
      </dsp:txXfrm>
    </dsp:sp>
    <dsp:sp modelId="{356C6E3F-2653-4C46-8C29-5E8F9A66814D}">
      <dsp:nvSpPr>
        <dsp:cNvPr id="0" name=""/>
        <dsp:cNvSpPr/>
      </dsp:nvSpPr>
      <dsp:spPr>
        <a:xfrm>
          <a:off x="3635767" y="1053692"/>
          <a:ext cx="210563" cy="342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1651"/>
              </a:lnTo>
              <a:lnTo>
                <a:pt x="210563" y="3421651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21F4B-A105-EF42-92EA-7B39F1C739C6}">
      <dsp:nvSpPr>
        <dsp:cNvPr id="0" name=""/>
        <dsp:cNvSpPr/>
      </dsp:nvSpPr>
      <dsp:spPr>
        <a:xfrm>
          <a:off x="3846330" y="3948935"/>
          <a:ext cx="1684505" cy="105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72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>
              <a:solidFill>
                <a:srgbClr val="0070C0"/>
              </a:solidFill>
            </a:rPr>
            <a:t>Validação</a:t>
          </a:r>
          <a:endParaRPr lang="pt-BR" sz="1900" b="0" kern="1200" dirty="0">
            <a:solidFill>
              <a:srgbClr val="0070C0"/>
            </a:solidFill>
          </a:endParaRPr>
        </a:p>
      </dsp:txBody>
      <dsp:txXfrm>
        <a:off x="3877166" y="3979771"/>
        <a:ext cx="1622833" cy="991143"/>
      </dsp:txXfrm>
    </dsp:sp>
    <dsp:sp modelId="{1EFE13ED-6C38-3D41-A632-4CF065A39D82}">
      <dsp:nvSpPr>
        <dsp:cNvPr id="0" name=""/>
        <dsp:cNvSpPr/>
      </dsp:nvSpPr>
      <dsp:spPr>
        <a:xfrm>
          <a:off x="6057243" y="876"/>
          <a:ext cx="2105631" cy="1052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kern="1200" dirty="0"/>
            <a:t>Acompanhar</a:t>
          </a:r>
        </a:p>
      </dsp:txBody>
      <dsp:txXfrm>
        <a:off x="6088079" y="31712"/>
        <a:ext cx="2043959" cy="991143"/>
      </dsp:txXfrm>
    </dsp:sp>
    <dsp:sp modelId="{5F24B9C6-B94D-6945-913B-F3D058615505}">
      <dsp:nvSpPr>
        <dsp:cNvPr id="0" name=""/>
        <dsp:cNvSpPr/>
      </dsp:nvSpPr>
      <dsp:spPr>
        <a:xfrm>
          <a:off x="6267806" y="1053692"/>
          <a:ext cx="210563" cy="789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611"/>
              </a:lnTo>
              <a:lnTo>
                <a:pt x="210563" y="789611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D703F-E990-F946-AC35-F1AE9B6F22EB}">
      <dsp:nvSpPr>
        <dsp:cNvPr id="0" name=""/>
        <dsp:cNvSpPr/>
      </dsp:nvSpPr>
      <dsp:spPr>
        <a:xfrm>
          <a:off x="6478369" y="1316896"/>
          <a:ext cx="1684505" cy="105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72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>
              <a:solidFill>
                <a:srgbClr val="0070C0"/>
              </a:solidFill>
            </a:rPr>
            <a:t>Previsibilidade</a:t>
          </a:r>
          <a:endParaRPr lang="pt-BR" sz="1900" b="0" kern="1200" dirty="0">
            <a:solidFill>
              <a:srgbClr val="0070C0"/>
            </a:solidFill>
          </a:endParaRPr>
        </a:p>
      </dsp:txBody>
      <dsp:txXfrm>
        <a:off x="6509205" y="1347732"/>
        <a:ext cx="1622833" cy="991143"/>
      </dsp:txXfrm>
    </dsp:sp>
    <dsp:sp modelId="{72123314-C84E-8142-AE46-941BFAEFEA82}">
      <dsp:nvSpPr>
        <dsp:cNvPr id="0" name=""/>
        <dsp:cNvSpPr/>
      </dsp:nvSpPr>
      <dsp:spPr>
        <a:xfrm>
          <a:off x="6267806" y="1053692"/>
          <a:ext cx="210563" cy="210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631"/>
              </a:lnTo>
              <a:lnTo>
                <a:pt x="210563" y="2105631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39E8B-4BCE-504C-B97A-9BD5E78BC4C5}">
      <dsp:nvSpPr>
        <dsp:cNvPr id="0" name=""/>
        <dsp:cNvSpPr/>
      </dsp:nvSpPr>
      <dsp:spPr>
        <a:xfrm>
          <a:off x="6478369" y="2632915"/>
          <a:ext cx="1684505" cy="105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72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>
              <a:solidFill>
                <a:srgbClr val="0070C0"/>
              </a:solidFill>
            </a:rPr>
            <a:t>Transparência</a:t>
          </a:r>
          <a:endParaRPr lang="pt-BR" sz="1900" b="0" kern="1200" dirty="0">
            <a:solidFill>
              <a:srgbClr val="0070C0"/>
            </a:solidFill>
          </a:endParaRPr>
        </a:p>
      </dsp:txBody>
      <dsp:txXfrm>
        <a:off x="6509205" y="2663751"/>
        <a:ext cx="1622833" cy="991143"/>
      </dsp:txXfrm>
    </dsp:sp>
    <dsp:sp modelId="{09B8EA9B-E9A4-C445-AE73-81186605C885}">
      <dsp:nvSpPr>
        <dsp:cNvPr id="0" name=""/>
        <dsp:cNvSpPr/>
      </dsp:nvSpPr>
      <dsp:spPr>
        <a:xfrm>
          <a:off x="6267806" y="1053692"/>
          <a:ext cx="210563" cy="342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1651"/>
              </a:lnTo>
              <a:lnTo>
                <a:pt x="210563" y="3421651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A4ACC-AACF-CB42-99EB-26B97017164F}">
      <dsp:nvSpPr>
        <dsp:cNvPr id="0" name=""/>
        <dsp:cNvSpPr/>
      </dsp:nvSpPr>
      <dsp:spPr>
        <a:xfrm>
          <a:off x="6478369" y="3948935"/>
          <a:ext cx="1684505" cy="1052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72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>
              <a:solidFill>
                <a:srgbClr val="0070C0"/>
              </a:solidFill>
            </a:rPr>
            <a:t>Supervisão contínua</a:t>
          </a:r>
          <a:endParaRPr lang="pt-BR" sz="1900" b="0" kern="1200" dirty="0">
            <a:solidFill>
              <a:srgbClr val="0070C0"/>
            </a:solidFill>
          </a:endParaRPr>
        </a:p>
      </dsp:txBody>
      <dsp:txXfrm>
        <a:off x="6509205" y="3979771"/>
        <a:ext cx="1622833" cy="991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7C5D2-598F-D44C-B731-1ACADBF2D7E0}">
      <dsp:nvSpPr>
        <dsp:cNvPr id="0" name=""/>
        <dsp:cNvSpPr/>
      </dsp:nvSpPr>
      <dsp:spPr>
        <a:xfrm>
          <a:off x="1487246" y="-83454"/>
          <a:ext cx="3903267" cy="3903267"/>
        </a:xfrm>
        <a:prstGeom prst="circularArrow">
          <a:avLst>
            <a:gd name="adj1" fmla="val 4668"/>
            <a:gd name="adj2" fmla="val 272909"/>
            <a:gd name="adj3" fmla="val 12947481"/>
            <a:gd name="adj4" fmla="val 1795217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8BDC97-E27E-F042-91DF-99CFC4ABC27F}">
      <dsp:nvSpPr>
        <dsp:cNvPr id="0" name=""/>
        <dsp:cNvSpPr/>
      </dsp:nvSpPr>
      <dsp:spPr>
        <a:xfrm>
          <a:off x="2177845" y="1416"/>
          <a:ext cx="2522069" cy="12610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Planejamento Orçamentário</a:t>
          </a:r>
        </a:p>
      </dsp:txBody>
      <dsp:txXfrm>
        <a:off x="2239404" y="62975"/>
        <a:ext cx="2398951" cy="1137916"/>
      </dsp:txXfrm>
    </dsp:sp>
    <dsp:sp modelId="{233116DD-8747-6242-9143-6497AB5FA784}">
      <dsp:nvSpPr>
        <dsp:cNvPr id="0" name=""/>
        <dsp:cNvSpPr/>
      </dsp:nvSpPr>
      <dsp:spPr>
        <a:xfrm>
          <a:off x="3579377" y="1402948"/>
          <a:ext cx="2522069" cy="12610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Validação / Aprovação do Orçamento</a:t>
          </a:r>
        </a:p>
      </dsp:txBody>
      <dsp:txXfrm>
        <a:off x="3640936" y="1464507"/>
        <a:ext cx="2398951" cy="1137916"/>
      </dsp:txXfrm>
    </dsp:sp>
    <dsp:sp modelId="{D177FC65-55B9-EE4B-9E63-E6F29A68E0D0}">
      <dsp:nvSpPr>
        <dsp:cNvPr id="0" name=""/>
        <dsp:cNvSpPr/>
      </dsp:nvSpPr>
      <dsp:spPr>
        <a:xfrm>
          <a:off x="2177845" y="2804480"/>
          <a:ext cx="2522069" cy="12610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Acompanhamento Orçamentário</a:t>
          </a:r>
        </a:p>
      </dsp:txBody>
      <dsp:txXfrm>
        <a:off x="2239404" y="2866039"/>
        <a:ext cx="2398951" cy="1137916"/>
      </dsp:txXfrm>
    </dsp:sp>
    <dsp:sp modelId="{17136AFD-B3D0-0749-A091-E93DC298E2F2}">
      <dsp:nvSpPr>
        <dsp:cNvPr id="0" name=""/>
        <dsp:cNvSpPr/>
      </dsp:nvSpPr>
      <dsp:spPr>
        <a:xfrm>
          <a:off x="776313" y="1402948"/>
          <a:ext cx="2522069" cy="12610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Revisão / Avaliação Orçamentária</a:t>
          </a:r>
        </a:p>
      </dsp:txBody>
      <dsp:txXfrm>
        <a:off x="837872" y="1464507"/>
        <a:ext cx="2398951" cy="1137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0233-0385-493B-A147-A06EAADF7C0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5418-FF69-4D36-8C0C-BED1FAEEC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56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0233-0385-493B-A147-A06EAADF7C0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5418-FF69-4D36-8C0C-BED1FAEEC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68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0233-0385-493B-A147-A06EAADF7C0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5418-FF69-4D36-8C0C-BED1FAEEC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40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0233-0385-493B-A147-A06EAADF7C0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5418-FF69-4D36-8C0C-BED1FAEEC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50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0233-0385-493B-A147-A06EAADF7C0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5418-FF69-4D36-8C0C-BED1FAEEC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44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0233-0385-493B-A147-A06EAADF7C0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5418-FF69-4D36-8C0C-BED1FAEEC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93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0233-0385-493B-A147-A06EAADF7C0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5418-FF69-4D36-8C0C-BED1FAEEC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55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0233-0385-493B-A147-A06EAADF7C0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5418-FF69-4D36-8C0C-BED1FAEEC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24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0233-0385-493B-A147-A06EAADF7C0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5418-FF69-4D36-8C0C-BED1FAEEC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68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0233-0385-493B-A147-A06EAADF7C0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5418-FF69-4D36-8C0C-BED1FAEEC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01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0233-0385-493B-A147-A06EAADF7C0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5418-FF69-4D36-8C0C-BED1FAEEC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27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90233-0385-493B-A147-A06EAADF7C0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55418-FF69-4D36-8C0C-BED1FAEEC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5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409" y="4257855"/>
            <a:ext cx="12044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e Planejamento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Financeiro Anual</a:t>
            </a:r>
            <a:endParaRPr lang="pt-BR" sz="4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-184" b="87037"/>
          <a:stretch/>
        </p:blipFill>
        <p:spPr>
          <a:xfrm>
            <a:off x="12700" y="0"/>
            <a:ext cx="12192000" cy="889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3D4256-E4B7-3E49-AC2D-D14C7E5A4857}"/>
              </a:ext>
            </a:extLst>
          </p:cNvPr>
          <p:cNvSpPr txBox="1"/>
          <p:nvPr/>
        </p:nvSpPr>
        <p:spPr>
          <a:xfrm>
            <a:off x="256540" y="889000"/>
            <a:ext cx="3745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Como acompanhar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53DE21B-FFD4-5D4C-9DEF-E7DC99114054}"/>
              </a:ext>
            </a:extLst>
          </p:cNvPr>
          <p:cNvCxnSpPr/>
          <p:nvPr/>
        </p:nvCxnSpPr>
        <p:spPr>
          <a:xfrm>
            <a:off x="228600" y="1428651"/>
            <a:ext cx="1152144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26251D-0348-9242-BFD7-DDE332009D14}"/>
              </a:ext>
            </a:extLst>
          </p:cNvPr>
          <p:cNvSpPr txBox="1"/>
          <p:nvPr/>
        </p:nvSpPr>
        <p:spPr>
          <a:xfrm>
            <a:off x="256540" y="1799938"/>
            <a:ext cx="59004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</a:rPr>
              <a:t>3 – Em casos específicos e por necessidade, deve-se considerar a Revisão do Orçamento proposto quando:</a:t>
            </a:r>
          </a:p>
          <a:p>
            <a:endParaRPr lang="pt-BR" sz="2100" dirty="0">
              <a:solidFill>
                <a:srgbClr val="0070C0"/>
              </a:solidFill>
            </a:endParaRPr>
          </a:p>
          <a:p>
            <a:r>
              <a:rPr lang="pt-BR" sz="2100" dirty="0">
                <a:solidFill>
                  <a:srgbClr val="0070C0"/>
                </a:solidFill>
              </a:rPr>
              <a:t>	3.1 – O objetivo elencado no Orçamento não se mostra mais necessário: </a:t>
            </a:r>
            <a:r>
              <a:rPr lang="pt-BR" sz="2100" dirty="0" err="1">
                <a:solidFill>
                  <a:srgbClr val="0070C0"/>
                </a:solidFill>
              </a:rPr>
              <a:t>Ex</a:t>
            </a:r>
            <a:r>
              <a:rPr lang="pt-BR" sz="2100" dirty="0">
                <a:solidFill>
                  <a:srgbClr val="0070C0"/>
                </a:solidFill>
              </a:rPr>
              <a:t>: Uma reforma que perdeu prioridade ou uma aquisição de um</a:t>
            </a:r>
          </a:p>
          <a:p>
            <a:r>
              <a:rPr lang="pt-BR" sz="2100" dirty="0">
                <a:solidFill>
                  <a:srgbClr val="0070C0"/>
                </a:solidFill>
              </a:rPr>
              <a:t>som que estava orçado, mas um irmão doou.</a:t>
            </a:r>
          </a:p>
          <a:p>
            <a:endParaRPr lang="pt-BR" sz="2100" dirty="0">
              <a:solidFill>
                <a:srgbClr val="0070C0"/>
              </a:solidFill>
            </a:endParaRPr>
          </a:p>
          <a:p>
            <a:r>
              <a:rPr lang="pt-BR" sz="2100" dirty="0">
                <a:solidFill>
                  <a:srgbClr val="0070C0"/>
                </a:solidFill>
              </a:rPr>
              <a:t>	3.2 – Quando existe uma diferença entre o orçado e o realizado muito grande que justifica uma revisão.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58" t="24504" r="30134" b="23241"/>
          <a:stretch/>
        </p:blipFill>
        <p:spPr>
          <a:xfrm>
            <a:off x="9895114" y="4237246"/>
            <a:ext cx="1854926" cy="24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2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-184" b="87037"/>
          <a:stretch/>
        </p:blipFill>
        <p:spPr>
          <a:xfrm>
            <a:off x="12700" y="0"/>
            <a:ext cx="12192000" cy="889000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64AFDB6-2BAE-E84F-816B-4DBE362E6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764665"/>
              </p:ext>
            </p:extLst>
          </p:nvPr>
        </p:nvGraphicFramePr>
        <p:xfrm>
          <a:off x="2122170" y="1098004"/>
          <a:ext cx="7973060" cy="551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95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187CBA0-CD45-3E45-8E93-34061D297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54" y="4616605"/>
            <a:ext cx="2589798" cy="224139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-184" b="87037"/>
          <a:stretch/>
        </p:blipFill>
        <p:spPr>
          <a:xfrm>
            <a:off x="12700" y="0"/>
            <a:ext cx="12192000" cy="889000"/>
          </a:xfrm>
          <a:prstGeom prst="rect">
            <a:avLst/>
          </a:prstGeom>
        </p:spPr>
      </p:pic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8542A643-DFB0-CA41-AB09-9A0D5EB83FAA}"/>
              </a:ext>
            </a:extLst>
          </p:cNvPr>
          <p:cNvSpPr/>
          <p:nvPr/>
        </p:nvSpPr>
        <p:spPr>
          <a:xfrm>
            <a:off x="457200" y="1156064"/>
            <a:ext cx="5242560" cy="39340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0070C0"/>
                </a:solidFill>
              </a:rPr>
              <a:t>O Planejamento é uma ferramenta de Gestão que permite a Tomada de Decisão de Forma Antecipada, impedindo que imprevistos prejudiquem a concretização dos objetivos.</a:t>
            </a:r>
          </a:p>
          <a:p>
            <a:pPr algn="ctr"/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3AF64E7D-12B4-6F4A-84C2-8C00D07C2B2F}"/>
              </a:ext>
            </a:extLst>
          </p:cNvPr>
          <p:cNvSpPr/>
          <p:nvPr/>
        </p:nvSpPr>
        <p:spPr>
          <a:xfrm>
            <a:off x="6628130" y="1156064"/>
            <a:ext cx="5001260" cy="3934096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0070C0"/>
                </a:solidFill>
              </a:rPr>
              <a:t>O Orçamento, é a tradução do planejamento em números, e com ele é possível estabelecer metas de forma mais precisa, estimando como se espera que transcorram as atividades da instituição, proporcionando uma visão aproximada da situação futura.</a:t>
            </a:r>
          </a:p>
        </p:txBody>
      </p:sp>
    </p:spTree>
    <p:extLst>
      <p:ext uri="{BB962C8B-B14F-4D97-AF65-F5344CB8AC3E}">
        <p14:creationId xmlns:p14="http://schemas.microsoft.com/office/powerpoint/2010/main" val="105861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-184" b="87037"/>
          <a:stretch/>
        </p:blipFill>
        <p:spPr>
          <a:xfrm>
            <a:off x="12700" y="0"/>
            <a:ext cx="12192000" cy="889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3D4256-E4B7-3E49-AC2D-D14C7E5A4857}"/>
              </a:ext>
            </a:extLst>
          </p:cNvPr>
          <p:cNvSpPr txBox="1"/>
          <p:nvPr/>
        </p:nvSpPr>
        <p:spPr>
          <a:xfrm>
            <a:off x="256540" y="889000"/>
            <a:ext cx="2105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Benefícios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53DE21B-FFD4-5D4C-9DEF-E7DC99114054}"/>
              </a:ext>
            </a:extLst>
          </p:cNvPr>
          <p:cNvCxnSpPr/>
          <p:nvPr/>
        </p:nvCxnSpPr>
        <p:spPr>
          <a:xfrm>
            <a:off x="228600" y="1428651"/>
            <a:ext cx="1152144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5613530-A67D-A144-ABAF-BB0302D4C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742854"/>
              </p:ext>
            </p:extLst>
          </p:nvPr>
        </p:nvGraphicFramePr>
        <p:xfrm>
          <a:off x="1630680" y="1535331"/>
          <a:ext cx="8956040" cy="500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32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-184" b="87037"/>
          <a:stretch/>
        </p:blipFill>
        <p:spPr>
          <a:xfrm>
            <a:off x="12700" y="0"/>
            <a:ext cx="12192000" cy="889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3D4256-E4B7-3E49-AC2D-D14C7E5A4857}"/>
              </a:ext>
            </a:extLst>
          </p:cNvPr>
          <p:cNvSpPr txBox="1"/>
          <p:nvPr/>
        </p:nvSpPr>
        <p:spPr>
          <a:xfrm>
            <a:off x="256540" y="889000"/>
            <a:ext cx="2327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O que fazer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53DE21B-FFD4-5D4C-9DEF-E7DC99114054}"/>
              </a:ext>
            </a:extLst>
          </p:cNvPr>
          <p:cNvCxnSpPr/>
          <p:nvPr/>
        </p:nvCxnSpPr>
        <p:spPr>
          <a:xfrm>
            <a:off x="228600" y="1428651"/>
            <a:ext cx="1152144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515DEFD-5BF9-BD41-ADAB-7EE466A37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931174"/>
              </p:ext>
            </p:extLst>
          </p:nvPr>
        </p:nvGraphicFramePr>
        <p:xfrm>
          <a:off x="2501371" y="1778000"/>
          <a:ext cx="6877760" cy="4066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A4541284-4CDF-A64F-82C4-E375AE826C68}"/>
              </a:ext>
            </a:extLst>
          </p:cNvPr>
          <p:cNvSpPr txBox="1"/>
          <p:nvPr/>
        </p:nvSpPr>
        <p:spPr>
          <a:xfrm>
            <a:off x="3311326" y="6145631"/>
            <a:ext cx="52578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u="sng" cap="all" dirty="0">
                <a:solidFill>
                  <a:srgbClr val="0070C0"/>
                </a:solidFill>
              </a:rPr>
              <a:t>Processo de Melhoria Contínua</a:t>
            </a:r>
          </a:p>
        </p:txBody>
      </p:sp>
    </p:spTree>
    <p:extLst>
      <p:ext uri="{BB962C8B-B14F-4D97-AF65-F5344CB8AC3E}">
        <p14:creationId xmlns:p14="http://schemas.microsoft.com/office/powerpoint/2010/main" val="32127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-184" b="87037"/>
          <a:stretch/>
        </p:blipFill>
        <p:spPr>
          <a:xfrm>
            <a:off x="12700" y="0"/>
            <a:ext cx="12192000" cy="889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3D4256-E4B7-3E49-AC2D-D14C7E5A4857}"/>
              </a:ext>
            </a:extLst>
          </p:cNvPr>
          <p:cNvSpPr txBox="1"/>
          <p:nvPr/>
        </p:nvSpPr>
        <p:spPr>
          <a:xfrm>
            <a:off x="256540" y="889000"/>
            <a:ext cx="230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Como fazer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53DE21B-FFD4-5D4C-9DEF-E7DC99114054}"/>
              </a:ext>
            </a:extLst>
          </p:cNvPr>
          <p:cNvCxnSpPr/>
          <p:nvPr/>
        </p:nvCxnSpPr>
        <p:spPr>
          <a:xfrm>
            <a:off x="228600" y="1428651"/>
            <a:ext cx="1152144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26251D-0348-9242-BFD7-DDE332009D14}"/>
              </a:ext>
            </a:extLst>
          </p:cNvPr>
          <p:cNvSpPr txBox="1"/>
          <p:nvPr/>
        </p:nvSpPr>
        <p:spPr>
          <a:xfrm>
            <a:off x="256540" y="1765102"/>
            <a:ext cx="701511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</a:rPr>
              <a:t>1 – </a:t>
            </a:r>
            <a:r>
              <a:rPr lang="pt-BR" sz="2100" b="1" dirty="0">
                <a:solidFill>
                  <a:srgbClr val="0070C0"/>
                </a:solidFill>
              </a:rPr>
              <a:t>Reunião de Planejamento no início do Ano</a:t>
            </a:r>
            <a:r>
              <a:rPr lang="pt-BR" sz="2100" dirty="0">
                <a:solidFill>
                  <a:srgbClr val="0070C0"/>
                </a:solidFill>
              </a:rPr>
              <a:t>, acompanhada pelo Presidente, </a:t>
            </a:r>
            <a:r>
              <a:rPr lang="pt-BR" sz="2100" b="1" dirty="0">
                <a:solidFill>
                  <a:srgbClr val="0070C0"/>
                </a:solidFill>
              </a:rPr>
              <a:t>com os membros da Diretoria e os Monitores </a:t>
            </a:r>
            <a:r>
              <a:rPr lang="pt-BR" sz="2100" dirty="0">
                <a:solidFill>
                  <a:srgbClr val="0070C0"/>
                </a:solidFill>
              </a:rPr>
              <a:t>para a  definição de um </a:t>
            </a:r>
            <a:r>
              <a:rPr lang="pt-BR" sz="2100" b="1" dirty="0">
                <a:solidFill>
                  <a:srgbClr val="0070C0"/>
                </a:solidFill>
              </a:rPr>
              <a:t>Planejamento Anual, </a:t>
            </a:r>
            <a:r>
              <a:rPr lang="pt-BR" sz="2100" dirty="0">
                <a:solidFill>
                  <a:srgbClr val="0070C0"/>
                </a:solidFill>
              </a:rPr>
              <a:t>com as diretrizes das ações que serão tomadas durante o ano, visando principalmente definir aquelas que terão Custos.</a:t>
            </a:r>
          </a:p>
          <a:p>
            <a:endParaRPr lang="pt-BR" sz="2100" dirty="0">
              <a:solidFill>
                <a:srgbClr val="0070C0"/>
              </a:solidFill>
            </a:endParaRPr>
          </a:p>
          <a:p>
            <a:endParaRPr lang="pt-BR" sz="2100" b="1" dirty="0">
              <a:solidFill>
                <a:srgbClr val="0070C0"/>
              </a:solidFill>
            </a:endParaRPr>
          </a:p>
          <a:p>
            <a:r>
              <a:rPr lang="pt-BR" sz="2100" dirty="0">
                <a:solidFill>
                  <a:srgbClr val="0070C0"/>
                </a:solidFill>
              </a:rPr>
              <a:t>2 – O Planejamento anual deve levar em consideração algumas perguntas básicas: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25565" y="4837318"/>
            <a:ext cx="475959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100" dirty="0">
                <a:solidFill>
                  <a:srgbClr val="0070C0"/>
                </a:solidFill>
              </a:rPr>
              <a:t>	</a:t>
            </a:r>
            <a:r>
              <a:rPr lang="pt-BR" sz="2100" b="1" dirty="0">
                <a:solidFill>
                  <a:srgbClr val="0070C0"/>
                </a:solidFill>
              </a:rPr>
              <a:t>- O que precisa ser feito?</a:t>
            </a:r>
          </a:p>
          <a:p>
            <a:pPr>
              <a:spcBef>
                <a:spcPts val="600"/>
              </a:spcBef>
            </a:pPr>
            <a:r>
              <a:rPr lang="pt-BR" sz="2100" b="1" dirty="0">
                <a:solidFill>
                  <a:srgbClr val="0070C0"/>
                </a:solidFill>
              </a:rPr>
              <a:t>	- Por que precisa ser feito?</a:t>
            </a:r>
          </a:p>
          <a:p>
            <a:pPr>
              <a:spcBef>
                <a:spcPts val="600"/>
              </a:spcBef>
            </a:pPr>
            <a:r>
              <a:rPr lang="pt-BR" sz="2100" b="1" dirty="0">
                <a:solidFill>
                  <a:srgbClr val="0070C0"/>
                </a:solidFill>
              </a:rPr>
              <a:t>	- Como será realizado?</a:t>
            </a:r>
          </a:p>
          <a:p>
            <a:pPr>
              <a:spcBef>
                <a:spcPts val="600"/>
              </a:spcBef>
            </a:pPr>
            <a:r>
              <a:rPr lang="pt-BR" sz="2100" b="1" dirty="0">
                <a:solidFill>
                  <a:srgbClr val="0070C0"/>
                </a:solidFill>
              </a:rPr>
              <a:t>	- Onde será realizado?</a:t>
            </a:r>
          </a:p>
        </p:txBody>
      </p:sp>
      <p:sp>
        <p:nvSpPr>
          <p:cNvPr id="8" name="Retângulo 7"/>
          <p:cNvSpPr/>
          <p:nvPr/>
        </p:nvSpPr>
        <p:spPr>
          <a:xfrm>
            <a:off x="6798851" y="4837318"/>
            <a:ext cx="4759597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100" b="1" dirty="0">
                <a:solidFill>
                  <a:srgbClr val="0070C0"/>
                </a:solidFill>
              </a:rPr>
              <a:t>	- Quando ou em quanto tempo?</a:t>
            </a:r>
          </a:p>
          <a:p>
            <a:pPr>
              <a:spcBef>
                <a:spcPts val="600"/>
              </a:spcBef>
            </a:pPr>
            <a:r>
              <a:rPr lang="pt-BR" sz="2100" b="1" dirty="0">
                <a:solidFill>
                  <a:srgbClr val="0070C0"/>
                </a:solidFill>
              </a:rPr>
              <a:t>	- Quanto Custará?</a:t>
            </a:r>
          </a:p>
          <a:p>
            <a:pPr>
              <a:spcBef>
                <a:spcPts val="600"/>
              </a:spcBef>
            </a:pPr>
            <a:r>
              <a:rPr lang="pt-BR" sz="2100" b="1" dirty="0">
                <a:solidFill>
                  <a:srgbClr val="0070C0"/>
                </a:solidFill>
              </a:rPr>
              <a:t>	- Quem é o responsável?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93" y="810625"/>
            <a:ext cx="4484187" cy="4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7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-184" b="87037"/>
          <a:stretch/>
        </p:blipFill>
        <p:spPr>
          <a:xfrm>
            <a:off x="12700" y="0"/>
            <a:ext cx="12192000" cy="889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3D4256-E4B7-3E49-AC2D-D14C7E5A4857}"/>
              </a:ext>
            </a:extLst>
          </p:cNvPr>
          <p:cNvSpPr txBox="1"/>
          <p:nvPr/>
        </p:nvSpPr>
        <p:spPr>
          <a:xfrm>
            <a:off x="256540" y="889000"/>
            <a:ext cx="230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Como fazer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53DE21B-FFD4-5D4C-9DEF-E7DC99114054}"/>
              </a:ext>
            </a:extLst>
          </p:cNvPr>
          <p:cNvCxnSpPr/>
          <p:nvPr/>
        </p:nvCxnSpPr>
        <p:spPr>
          <a:xfrm>
            <a:off x="228600" y="1428651"/>
            <a:ext cx="1152144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26251D-0348-9242-BFD7-DDE332009D14}"/>
              </a:ext>
            </a:extLst>
          </p:cNvPr>
          <p:cNvSpPr txBox="1"/>
          <p:nvPr/>
        </p:nvSpPr>
        <p:spPr>
          <a:xfrm>
            <a:off x="256541" y="1765102"/>
            <a:ext cx="67016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</a:rPr>
              <a:t>3 – </a:t>
            </a:r>
            <a:r>
              <a:rPr lang="pt-BR" sz="2100" b="1" dirty="0">
                <a:solidFill>
                  <a:srgbClr val="0070C0"/>
                </a:solidFill>
              </a:rPr>
              <a:t>Levantamento de Histórico de Despesas do Núcleo</a:t>
            </a:r>
            <a:r>
              <a:rPr lang="pt-BR" sz="2100" dirty="0">
                <a:solidFill>
                  <a:srgbClr val="0070C0"/>
                </a:solidFill>
              </a:rPr>
              <a:t>, levantando quais são as despesas fixas, despesas variáveis, histórico de manutenções e investimentos relevantes e já definidos para acontecerem.</a:t>
            </a:r>
          </a:p>
          <a:p>
            <a:endParaRPr lang="pt-BR" sz="2100" b="1" dirty="0">
              <a:solidFill>
                <a:srgbClr val="0070C0"/>
              </a:solidFill>
            </a:endParaRPr>
          </a:p>
          <a:p>
            <a:r>
              <a:rPr lang="pt-BR" sz="2100" dirty="0">
                <a:solidFill>
                  <a:srgbClr val="0070C0"/>
                </a:solidFill>
              </a:rPr>
              <a:t>4 – Sobre as despesas fixas,  deve-se considerar um </a:t>
            </a:r>
            <a:r>
              <a:rPr lang="pt-BR" sz="2100" b="1" dirty="0">
                <a:solidFill>
                  <a:srgbClr val="0070C0"/>
                </a:solidFill>
              </a:rPr>
              <a:t>Reajuste de Valores das Despesas</a:t>
            </a:r>
            <a:r>
              <a:rPr lang="pt-BR" sz="2100" dirty="0">
                <a:solidFill>
                  <a:srgbClr val="0070C0"/>
                </a:solidFill>
              </a:rPr>
              <a:t>, tais como:</a:t>
            </a:r>
          </a:p>
          <a:p>
            <a:endParaRPr lang="pt-BR" sz="2100" dirty="0">
              <a:solidFill>
                <a:srgbClr val="0070C0"/>
              </a:solidFill>
            </a:endParaRPr>
          </a:p>
          <a:p>
            <a:r>
              <a:rPr lang="pt-BR" sz="2100" b="1" dirty="0">
                <a:solidFill>
                  <a:srgbClr val="0070C0"/>
                </a:solidFill>
              </a:rPr>
              <a:t>	- Reajustes de preços por inflação, </a:t>
            </a:r>
          </a:p>
          <a:p>
            <a:r>
              <a:rPr lang="pt-BR" sz="2100" b="1" dirty="0">
                <a:solidFill>
                  <a:srgbClr val="0070C0"/>
                </a:solidFill>
              </a:rPr>
              <a:t>	- Aumentos de salários, </a:t>
            </a:r>
          </a:p>
          <a:p>
            <a:r>
              <a:rPr lang="pt-BR" sz="2100" b="1" dirty="0">
                <a:solidFill>
                  <a:srgbClr val="0070C0"/>
                </a:solidFill>
              </a:rPr>
              <a:t>	- Manutenção por desgastes estruturais, etc.</a:t>
            </a:r>
          </a:p>
          <a:p>
            <a:endParaRPr lang="pt-BR" sz="2100" b="1" dirty="0">
              <a:solidFill>
                <a:srgbClr val="0070C0"/>
              </a:solidFill>
            </a:endParaRPr>
          </a:p>
          <a:p>
            <a:r>
              <a:rPr lang="pt-BR" sz="2100" dirty="0">
                <a:solidFill>
                  <a:srgbClr val="0070C0"/>
                </a:solidFill>
              </a:rPr>
              <a:t>5 – Deve-se levar em consideração a criação de </a:t>
            </a:r>
            <a:r>
              <a:rPr lang="pt-BR" sz="2100" b="1" dirty="0">
                <a:solidFill>
                  <a:srgbClr val="0070C0"/>
                </a:solidFill>
              </a:rPr>
              <a:t>Fundos de Reserva Financeiras </a:t>
            </a:r>
            <a:r>
              <a:rPr lang="pt-BR" sz="2100" dirty="0">
                <a:solidFill>
                  <a:srgbClr val="0070C0"/>
                </a:solidFill>
              </a:rPr>
              <a:t>entre 2% e 5%, para eventualidades.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69" t="18433" r="9953" b="15925"/>
          <a:stretch/>
        </p:blipFill>
        <p:spPr>
          <a:xfrm>
            <a:off x="8939131" y="4389120"/>
            <a:ext cx="2810909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-184" b="87037"/>
          <a:stretch/>
        </p:blipFill>
        <p:spPr>
          <a:xfrm>
            <a:off x="12700" y="0"/>
            <a:ext cx="12192000" cy="889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3D4256-E4B7-3E49-AC2D-D14C7E5A4857}"/>
              </a:ext>
            </a:extLst>
          </p:cNvPr>
          <p:cNvSpPr txBox="1"/>
          <p:nvPr/>
        </p:nvSpPr>
        <p:spPr>
          <a:xfrm>
            <a:off x="256540" y="889000"/>
            <a:ext cx="230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Como fazer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53DE21B-FFD4-5D4C-9DEF-E7DC99114054}"/>
              </a:ext>
            </a:extLst>
          </p:cNvPr>
          <p:cNvCxnSpPr/>
          <p:nvPr/>
        </p:nvCxnSpPr>
        <p:spPr>
          <a:xfrm>
            <a:off x="228600" y="1428651"/>
            <a:ext cx="1152144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26251D-0348-9242-BFD7-DDE332009D14}"/>
              </a:ext>
            </a:extLst>
          </p:cNvPr>
          <p:cNvSpPr txBox="1"/>
          <p:nvPr/>
        </p:nvSpPr>
        <p:spPr>
          <a:xfrm>
            <a:off x="256541" y="1765102"/>
            <a:ext cx="69977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</a:rPr>
              <a:t>6 – Deve-se fazer o </a:t>
            </a:r>
            <a:r>
              <a:rPr lang="pt-BR" sz="2100" b="1" dirty="0">
                <a:solidFill>
                  <a:srgbClr val="0070C0"/>
                </a:solidFill>
              </a:rPr>
              <a:t>Levantamento de Receitas </a:t>
            </a:r>
            <a:r>
              <a:rPr lang="pt-BR" sz="2100" dirty="0">
                <a:solidFill>
                  <a:srgbClr val="0070C0"/>
                </a:solidFill>
              </a:rPr>
              <a:t>considerando aumentos previstos para o ano e a taxa de crescimento anual natural do Núcleo.</a:t>
            </a:r>
          </a:p>
          <a:p>
            <a:endParaRPr lang="pt-BR" sz="2100" dirty="0">
              <a:solidFill>
                <a:srgbClr val="0070C0"/>
              </a:solidFill>
            </a:endParaRPr>
          </a:p>
          <a:p>
            <a:r>
              <a:rPr lang="pt-BR" sz="2100" dirty="0">
                <a:solidFill>
                  <a:srgbClr val="0070C0"/>
                </a:solidFill>
              </a:rPr>
              <a:t>7 – Deve-se levar e, consideração a estimativa de receita de promoções conforme programação da coordenação.</a:t>
            </a:r>
          </a:p>
          <a:p>
            <a:endParaRPr lang="pt-BR" sz="2100" dirty="0">
              <a:solidFill>
                <a:srgbClr val="0070C0"/>
              </a:solidFill>
            </a:endParaRPr>
          </a:p>
          <a:p>
            <a:r>
              <a:rPr lang="pt-BR" sz="2100" dirty="0">
                <a:solidFill>
                  <a:srgbClr val="0070C0"/>
                </a:solidFill>
              </a:rPr>
              <a:t>8 – Após o planejamento pronto, deve-se levar para aprovação em Reunião de Diretoria, explicando de forma consistente cada ponto do orçamento apresentado.</a:t>
            </a:r>
          </a:p>
          <a:p>
            <a:endParaRPr lang="pt-BR" sz="2100" dirty="0">
              <a:solidFill>
                <a:srgbClr val="0070C0"/>
              </a:solidFill>
            </a:endParaRPr>
          </a:p>
          <a:p>
            <a:r>
              <a:rPr lang="pt-BR" sz="2100" dirty="0">
                <a:solidFill>
                  <a:srgbClr val="0070C0"/>
                </a:solidFill>
              </a:rPr>
              <a:t>9 – É importante que os pontos de interesse do Orçamento Apresentado constem em ata para que o conselho fiscal, fiscalize os Atos da Diretoria.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69" t="18433" r="9953" b="15925"/>
          <a:stretch/>
        </p:blipFill>
        <p:spPr>
          <a:xfrm>
            <a:off x="8939131" y="4389120"/>
            <a:ext cx="2810909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0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-184" b="87037"/>
          <a:stretch/>
        </p:blipFill>
        <p:spPr>
          <a:xfrm>
            <a:off x="12700" y="0"/>
            <a:ext cx="12192000" cy="889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3D4256-E4B7-3E49-AC2D-D14C7E5A4857}"/>
              </a:ext>
            </a:extLst>
          </p:cNvPr>
          <p:cNvSpPr txBox="1"/>
          <p:nvPr/>
        </p:nvSpPr>
        <p:spPr>
          <a:xfrm>
            <a:off x="256540" y="889000"/>
            <a:ext cx="3745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Como acompanhar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53DE21B-FFD4-5D4C-9DEF-E7DC99114054}"/>
              </a:ext>
            </a:extLst>
          </p:cNvPr>
          <p:cNvCxnSpPr/>
          <p:nvPr/>
        </p:nvCxnSpPr>
        <p:spPr>
          <a:xfrm>
            <a:off x="228600" y="1428651"/>
            <a:ext cx="1152144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26251D-0348-9242-BFD7-DDE332009D14}"/>
              </a:ext>
            </a:extLst>
          </p:cNvPr>
          <p:cNvSpPr txBox="1"/>
          <p:nvPr/>
        </p:nvSpPr>
        <p:spPr>
          <a:xfrm>
            <a:off x="256540" y="1860897"/>
            <a:ext cx="577849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</a:rPr>
              <a:t>1 – Avaliações por um Conselho – É importante que o trabalho antes de ser colocado para aprovação, passe por um processo avaliativo para encontrar falhas estruturais ou conjecturais, ausências de pontos importantes, entre outros.</a:t>
            </a:r>
          </a:p>
          <a:p>
            <a:endParaRPr lang="pt-BR" sz="2100" dirty="0">
              <a:solidFill>
                <a:srgbClr val="0070C0"/>
              </a:solidFill>
            </a:endParaRPr>
          </a:p>
          <a:p>
            <a:endParaRPr lang="pt-BR" sz="2100" b="1" dirty="0">
              <a:solidFill>
                <a:srgbClr val="0070C0"/>
              </a:solidFill>
            </a:endParaRPr>
          </a:p>
          <a:p>
            <a:r>
              <a:rPr lang="pt-BR" sz="2100" dirty="0">
                <a:solidFill>
                  <a:srgbClr val="0070C0"/>
                </a:solidFill>
              </a:rPr>
              <a:t>2 – Relatórios periódicos com indicadores – É importante que seja apresentado mensalmente como está a realização do orçamento e de forma semestral, um acompanhamento da realização do orçamento consolidado, para acompanhamento e avaliação do executado.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58" t="24504" r="30134" b="23241"/>
          <a:stretch/>
        </p:blipFill>
        <p:spPr>
          <a:xfrm>
            <a:off x="7532913" y="2272937"/>
            <a:ext cx="2804329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35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436</Words>
  <Application>Microsoft Macintosh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Moura</dc:creator>
  <cp:lastModifiedBy>Eduardo Gonçalves</cp:lastModifiedBy>
  <cp:revision>82</cp:revision>
  <dcterms:created xsi:type="dcterms:W3CDTF">2018-07-12T16:24:29Z</dcterms:created>
  <dcterms:modified xsi:type="dcterms:W3CDTF">2018-08-16T19:01:07Z</dcterms:modified>
</cp:coreProperties>
</file>